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413" r:id="rId2"/>
    <p:sldId id="430" r:id="rId3"/>
    <p:sldId id="414" r:id="rId4"/>
    <p:sldId id="428" r:id="rId5"/>
    <p:sldId id="429" r:id="rId6"/>
    <p:sldId id="417" r:id="rId7"/>
    <p:sldId id="416" r:id="rId8"/>
    <p:sldId id="418" r:id="rId9"/>
    <p:sldId id="421" r:id="rId10"/>
    <p:sldId id="422" r:id="rId11"/>
    <p:sldId id="423" r:id="rId12"/>
    <p:sldId id="425" r:id="rId13"/>
    <p:sldId id="424" r:id="rId14"/>
    <p:sldId id="426" r:id="rId15"/>
    <p:sldId id="431" r:id="rId16"/>
    <p:sldId id="432" r:id="rId17"/>
    <p:sldId id="419" r:id="rId18"/>
    <p:sldId id="41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2FE"/>
    <a:srgbClr val="82C836"/>
    <a:srgbClr val="AABC1E"/>
    <a:srgbClr val="6D21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D3B21E-7F5C-4E23-B6D0-5924BA156EC2}" v="2" dt="2025-07-21T16:53:17.3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6190"/>
  </p:normalViewPr>
  <p:slideViewPr>
    <p:cSldViewPr snapToGrid="0" snapToObjects="1">
      <p:cViewPr varScale="1">
        <p:scale>
          <a:sx n="246" d="100"/>
          <a:sy n="246" d="100"/>
        </p:scale>
        <p:origin x="1122" y="19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7BE50A97-52BF-CE00-1087-D7EDCFD2BA3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67034E9-0A1D-C8F4-EE57-0E3418D6BCE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6E3F18-659B-7D4B-8F2C-87107942119D}" type="datetimeFigureOut">
              <a:rPr lang="es-ES_tradnl" smtClean="0"/>
              <a:t>21/07/2025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1D97A54-3BF8-7C9B-7057-CAB2AF4A38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45BDEB4-C7E0-4F2E-C91F-7999544088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5C0907-DA41-EB44-A3D6-174A084577A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215839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58A51-D2CD-B942-A40E-BEE044280156}" type="datetimeFigureOut">
              <a:rPr lang="es-ES_tradnl" smtClean="0"/>
              <a:t>21/07/2025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F93F6F-10EC-3047-A744-273FED2A3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78237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3C8659D7-4138-A787-C4E6-19FD9F8823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8" y="0"/>
            <a:ext cx="12188272" cy="5986521"/>
          </a:xfrm>
          <a:prstGeom prst="rect">
            <a:avLst/>
          </a:prstGeom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B90FF2F-3191-744E-9437-66C65FD7E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8496" y="5344998"/>
            <a:ext cx="10702382" cy="60701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4</a:t>
            </a:r>
          </a:p>
        </p:txBody>
      </p:sp>
      <p:pic>
        <p:nvPicPr>
          <p:cNvPr id="22" name="Imagen 21" descr="Imagen que contiene cocina&#10;&#10;El contenido generado por IA puede ser incorrecto.">
            <a:extLst>
              <a:ext uri="{FF2B5EF4-FFF2-40B4-BE49-F238E27FC236}">
                <a16:creationId xmlns:a16="http://schemas.microsoft.com/office/drawing/2014/main" id="{56F4F9B5-B11D-2512-7920-F6FD4A51D2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7311" b="22622"/>
          <a:stretch>
            <a:fillRect/>
          </a:stretch>
        </p:blipFill>
        <p:spPr>
          <a:xfrm>
            <a:off x="3728" y="0"/>
            <a:ext cx="12192000" cy="6104190"/>
          </a:xfrm>
          <a:prstGeom prst="rect">
            <a:avLst/>
          </a:prstGeom>
        </p:spPr>
      </p:pic>
      <p:pic>
        <p:nvPicPr>
          <p:cNvPr id="2" name="Imagen 1" descr="Logotipo&#10;&#10;El contenido generado por IA puede ser incorrecto.">
            <a:extLst>
              <a:ext uri="{FF2B5EF4-FFF2-40B4-BE49-F238E27FC236}">
                <a16:creationId xmlns:a16="http://schemas.microsoft.com/office/drawing/2014/main" id="{B1A75579-D869-C522-5B8C-BA8546ADD8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4800" y="0"/>
            <a:ext cx="5483942" cy="548394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8DA4A2C-5AC7-9B22-26D6-0217432C2369}"/>
              </a:ext>
            </a:extLst>
          </p:cNvPr>
          <p:cNvSpPr txBox="1"/>
          <p:nvPr userDrawn="1"/>
        </p:nvSpPr>
        <p:spPr>
          <a:xfrm>
            <a:off x="41044" y="5617229"/>
            <a:ext cx="11842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/>
              <a:t>XIII Congreso Mexicano del Asfalto. 20, 21y 22 de agosto de 2025, Cancún, Quintana ROO, México</a:t>
            </a:r>
            <a:r>
              <a:rPr lang="es-MX" b="1"/>
              <a:t> </a:t>
            </a:r>
            <a:endParaRPr lang="es-ES_tradn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08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-1" y="906780"/>
            <a:ext cx="8981163" cy="13681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14" descr="HD-ShadowLong.png">
            <a:extLst>
              <a:ext uri="{FF2B5EF4-FFF2-40B4-BE49-F238E27FC236}">
                <a16:creationId xmlns:a16="http://schemas.microsoft.com/office/drawing/2014/main" id="{5079F556-E611-452C-617B-7ECCBED6F9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496" y="826119"/>
            <a:ext cx="9063990" cy="3211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C0E05890-BC87-174D-D15D-D089D6DE9E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8940" y="606754"/>
            <a:ext cx="2514400" cy="296623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37C89F3A-55FC-3882-F63D-3EBA1016DB25}"/>
              </a:ext>
            </a:extLst>
          </p:cNvPr>
          <p:cNvSpPr/>
          <p:nvPr userDrawn="1"/>
        </p:nvSpPr>
        <p:spPr>
          <a:xfrm>
            <a:off x="5282722" y="0"/>
            <a:ext cx="6909278" cy="6153475"/>
          </a:xfrm>
          <a:custGeom>
            <a:avLst/>
            <a:gdLst/>
            <a:ahLst/>
            <a:cxnLst/>
            <a:rect l="l" t="t" r="r" b="b"/>
            <a:pathLst>
              <a:path w="10401374" h="10401374">
                <a:moveTo>
                  <a:pt x="0" y="0"/>
                </a:moveTo>
                <a:lnTo>
                  <a:pt x="10401374" y="0"/>
                </a:lnTo>
                <a:lnTo>
                  <a:pt x="10401374" y="10401374"/>
                </a:lnTo>
                <a:lnTo>
                  <a:pt x="0" y="10401374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50000">
                <a:srgbClr val="FFC000"/>
              </a:gs>
              <a:gs pos="100000">
                <a:schemeClr val="bg1"/>
              </a:gs>
            </a:gsLst>
            <a:lin ang="10800000" scaled="0"/>
            <a:tileRect/>
          </a:gradFill>
        </p:spPr>
        <p:txBody>
          <a:bodyPr/>
          <a:lstStyle/>
          <a:p>
            <a:endParaRPr lang="es-ES_tradnl" dirty="0"/>
          </a:p>
        </p:txBody>
      </p:sp>
      <p:sp>
        <p:nvSpPr>
          <p:cNvPr id="47" name="AutoShape 9">
            <a:extLst>
              <a:ext uri="{FF2B5EF4-FFF2-40B4-BE49-F238E27FC236}">
                <a16:creationId xmlns:a16="http://schemas.microsoft.com/office/drawing/2014/main" id="{5FA23703-D60D-94E2-E918-3C42C442578E}"/>
              </a:ext>
            </a:extLst>
          </p:cNvPr>
          <p:cNvSpPr/>
          <p:nvPr userDrawn="1"/>
        </p:nvSpPr>
        <p:spPr>
          <a:xfrm>
            <a:off x="5692630" y="-29858"/>
            <a:ext cx="0" cy="6183333"/>
          </a:xfrm>
          <a:prstGeom prst="line">
            <a:avLst/>
          </a:prstGeom>
          <a:ln w="38100" cap="flat">
            <a:solidFill>
              <a:srgbClr val="F0F2F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_tradnl"/>
          </a:p>
        </p:txBody>
      </p:sp>
      <p:pic>
        <p:nvPicPr>
          <p:cNvPr id="3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D56C7687-EF4C-C80B-13A2-1A48BF2EC3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5919" y="1460460"/>
            <a:ext cx="4355530" cy="43555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039693"/>
            <a:ext cx="5608336" cy="35993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039692"/>
            <a:ext cx="3790078" cy="359931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50981" y="5639007"/>
            <a:ext cx="2743200" cy="365125"/>
          </a:xfrm>
          <a:prstGeom prst="rect">
            <a:avLst/>
          </a:prstGeom>
        </p:spPr>
        <p:txBody>
          <a:bodyPr/>
          <a:lstStyle/>
          <a:p>
            <a:fld id="{E331444B-B92B-4E27-8C94-BB93EAF5CB18}" type="datetimeFigureOut">
              <a:rPr lang="en-US"/>
              <a:t>7/21/2025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0321" y="5639008"/>
            <a:ext cx="687066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7" name="Picture 14" descr="HD-ShadowLong.png">
            <a:extLst>
              <a:ext uri="{FF2B5EF4-FFF2-40B4-BE49-F238E27FC236}">
                <a16:creationId xmlns:a16="http://schemas.microsoft.com/office/drawing/2014/main" id="{ECA33FE8-8DD6-EF9A-EBA1-D5F687A325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496" y="826119"/>
            <a:ext cx="9063990" cy="3211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5" name="Picture 14" descr="HD-ShadowLong.png">
            <a:extLst>
              <a:ext uri="{FF2B5EF4-FFF2-40B4-BE49-F238E27FC236}">
                <a16:creationId xmlns:a16="http://schemas.microsoft.com/office/drawing/2014/main" id="{3F8B9ADD-3D96-929F-A5FF-486AE8FAEE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496" y="826119"/>
            <a:ext cx="9063990" cy="3211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19" y="943569"/>
            <a:ext cx="9613859" cy="3589575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6" name="Picture 14" descr="HD-ShadowLong.png">
            <a:extLst>
              <a:ext uri="{FF2B5EF4-FFF2-40B4-BE49-F238E27FC236}">
                <a16:creationId xmlns:a16="http://schemas.microsoft.com/office/drawing/2014/main" id="{0099003D-2B73-54B4-7638-C282F85EA3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496" y="826119"/>
            <a:ext cx="9063990" cy="3211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1055595"/>
            <a:ext cx="9613858" cy="3146751"/>
          </a:xfrm>
          <a:prstGeom prst="rect">
            <a:avLst/>
          </a:prstGeo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7" name="Picture 14" descr="HD-ShadowLong.png">
            <a:extLst>
              <a:ext uri="{FF2B5EF4-FFF2-40B4-BE49-F238E27FC236}">
                <a16:creationId xmlns:a16="http://schemas.microsoft.com/office/drawing/2014/main" id="{CFF980AF-16ED-D3D0-88D8-FFABACFD45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9896" y="809153"/>
            <a:ext cx="9063990" cy="3211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  <a:prstGeom prst="rect">
            <a:avLst/>
          </a:prstGeo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>
                <a:solidFill>
                  <a:schemeClr val="tx1"/>
                </a:solidFill>
                <a:effectLst/>
              </a:rPr>
              <a:t>”</a:t>
            </a:r>
          </a:p>
        </p:txBody>
      </p:sp>
      <p:pic>
        <p:nvPicPr>
          <p:cNvPr id="5" name="Picture 14" descr="HD-ShadowLong.png">
            <a:extLst>
              <a:ext uri="{FF2B5EF4-FFF2-40B4-BE49-F238E27FC236}">
                <a16:creationId xmlns:a16="http://schemas.microsoft.com/office/drawing/2014/main" id="{7777AADD-CF80-3CB1-971E-F54626C2A3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496" y="634928"/>
            <a:ext cx="9063990" cy="3211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3220282"/>
            <a:ext cx="9613862" cy="1871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5" name="Picture 14" descr="HD-ShadowLong.png">
            <a:extLst>
              <a:ext uri="{FF2B5EF4-FFF2-40B4-BE49-F238E27FC236}">
                <a16:creationId xmlns:a16="http://schemas.microsoft.com/office/drawing/2014/main" id="{F3CFD882-8C3B-4110-17A8-B93415BC19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496" y="545990"/>
            <a:ext cx="9063990" cy="3211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954093"/>
            <a:ext cx="3070034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639893"/>
            <a:ext cx="3049702" cy="291351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954093"/>
            <a:ext cx="3063240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639893"/>
            <a:ext cx="3063240" cy="291351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954093"/>
            <a:ext cx="3070025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639893"/>
            <a:ext cx="3070025" cy="291351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4" descr="HD-ShadowLong.png">
            <a:extLst>
              <a:ext uri="{FF2B5EF4-FFF2-40B4-BE49-F238E27FC236}">
                <a16:creationId xmlns:a16="http://schemas.microsoft.com/office/drawing/2014/main" id="{94017918-FC9E-294D-857A-8AE2E86DB3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496" y="614058"/>
            <a:ext cx="9063990" cy="3211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3" name="Picture 14" descr="HD-ShadowLong.png">
            <a:extLst>
              <a:ext uri="{FF2B5EF4-FFF2-40B4-BE49-F238E27FC236}">
                <a16:creationId xmlns:a16="http://schemas.microsoft.com/office/drawing/2014/main" id="{474316D8-0659-9702-B556-E2847FE203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496" y="610080"/>
            <a:ext cx="9063990" cy="3211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3C8659D7-4138-A787-C4E6-19FD9F8823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8" y="0"/>
            <a:ext cx="12188272" cy="598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211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32A52BDB-4EE3-C113-025C-35B0F2644E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1772"/>
            <a:ext cx="12188272" cy="5986521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4ED807A1-1214-A555-F8EA-E7C806073038}"/>
              </a:ext>
            </a:extLst>
          </p:cNvPr>
          <p:cNvSpPr txBox="1">
            <a:spLocks/>
          </p:cNvSpPr>
          <p:nvPr userDrawn="1"/>
        </p:nvSpPr>
        <p:spPr>
          <a:xfrm>
            <a:off x="862655" y="3444490"/>
            <a:ext cx="1906159" cy="6042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Aileron Bold" pitchFamily="2" charset="77"/>
                <a:ea typeface="+mj-ea"/>
                <a:cs typeface="+mj-cs"/>
              </a:defRPr>
            </a:lvl1pPr>
          </a:lstStyle>
          <a:p>
            <a:r>
              <a:rPr lang="es-ES" sz="2800" dirty="0">
                <a:solidFill>
                  <a:schemeClr val="tx1"/>
                </a:solidFill>
              </a:rPr>
              <a:t>Contacto:</a:t>
            </a:r>
            <a:endParaRPr lang="es-ES_tradnl" sz="2800" dirty="0">
              <a:solidFill>
                <a:schemeClr val="tx1"/>
              </a:solidFill>
            </a:endParaRPr>
          </a:p>
        </p:txBody>
      </p:sp>
      <p:pic>
        <p:nvPicPr>
          <p:cNvPr id="19" name="Imagen 18" descr="Logotipo&#10;&#10;El contenido generado por IA puede ser incorrecto.">
            <a:extLst>
              <a:ext uri="{FF2B5EF4-FFF2-40B4-BE49-F238E27FC236}">
                <a16:creationId xmlns:a16="http://schemas.microsoft.com/office/drawing/2014/main" id="{0DD557F2-0407-C91C-E20E-3B06AB7734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892" b="36450"/>
          <a:stretch>
            <a:fillRect/>
          </a:stretch>
        </p:blipFill>
        <p:spPr>
          <a:xfrm>
            <a:off x="2768814" y="-1460550"/>
            <a:ext cx="6176779" cy="3746636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B9BC7F6A-446D-5865-8883-55F20B1F66A4}"/>
              </a:ext>
            </a:extLst>
          </p:cNvPr>
          <p:cNvSpPr txBox="1">
            <a:spLocks/>
          </p:cNvSpPr>
          <p:nvPr userDrawn="1"/>
        </p:nvSpPr>
        <p:spPr>
          <a:xfrm>
            <a:off x="862654" y="2840198"/>
            <a:ext cx="1906159" cy="6042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Aileron Bold" pitchFamily="2" charset="77"/>
                <a:ea typeface="+mj-ea"/>
                <a:cs typeface="+mj-cs"/>
              </a:defRPr>
            </a:lvl1pPr>
          </a:lstStyle>
          <a:p>
            <a:r>
              <a:rPr lang="es-ES" sz="2800" dirty="0">
                <a:solidFill>
                  <a:schemeClr val="tx1"/>
                </a:solidFill>
              </a:rPr>
              <a:t>Ponente:</a:t>
            </a:r>
            <a:endParaRPr lang="es-ES_tradnl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885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0E2F2C0F-7DEF-794D-8E2E-1B05CC27123B}"/>
              </a:ext>
            </a:extLst>
          </p:cNvPr>
          <p:cNvSpPr/>
          <p:nvPr userDrawn="1"/>
        </p:nvSpPr>
        <p:spPr>
          <a:xfrm>
            <a:off x="38786" y="329479"/>
            <a:ext cx="132119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ileron" pitchFamily="2" charset="77"/>
              </a:rPr>
              <a:t>Tema:</a:t>
            </a:r>
          </a:p>
        </p:txBody>
      </p:sp>
      <p:pic>
        <p:nvPicPr>
          <p:cNvPr id="6" name="Imagen 5" descr="Imagen en blanco y negro de la luna&#10;&#10;El contenido generado por IA puede ser incorrecto.">
            <a:extLst>
              <a:ext uri="{FF2B5EF4-FFF2-40B4-BE49-F238E27FC236}">
                <a16:creationId xmlns:a16="http://schemas.microsoft.com/office/drawing/2014/main" id="{F80CF860-4AB2-F7C3-4422-660B363DBD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14882" y="329479"/>
            <a:ext cx="6061387" cy="606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57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ltGray">
          <a:xfrm>
            <a:off x="3273520" y="-13449"/>
            <a:ext cx="8940482" cy="10124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1326588"/>
            <a:ext cx="10623949" cy="47315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AECAB5C-E11E-8E90-FCC8-E566BEB36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0371" y="212758"/>
            <a:ext cx="8778240" cy="53774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pic>
        <p:nvPicPr>
          <p:cNvPr id="5" name="Picture 14" descr="HD-ShadowLong.png">
            <a:extLst>
              <a:ext uri="{FF2B5EF4-FFF2-40B4-BE49-F238E27FC236}">
                <a16:creationId xmlns:a16="http://schemas.microsoft.com/office/drawing/2014/main" id="{41855435-8794-31A7-1833-1A677D3E68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496" y="826119"/>
            <a:ext cx="9063990" cy="3211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Imagen que contiene cocina&#10;&#10;El contenido generado por IA puede ser incorrecto.">
            <a:extLst>
              <a:ext uri="{FF2B5EF4-FFF2-40B4-BE49-F238E27FC236}">
                <a16:creationId xmlns:a16="http://schemas.microsoft.com/office/drawing/2014/main" id="{A7BD16A3-C72B-CABD-66A5-D60D1691A0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7311" b="22622"/>
          <a:stretch>
            <a:fillRect/>
          </a:stretch>
        </p:blipFill>
        <p:spPr>
          <a:xfrm>
            <a:off x="0" y="0"/>
            <a:ext cx="12192000" cy="610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72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2AA03EC-7F6A-C57E-ACDF-010135FA7F7D}"/>
              </a:ext>
            </a:extLst>
          </p:cNvPr>
          <p:cNvSpPr txBox="1">
            <a:spLocks/>
          </p:cNvSpPr>
          <p:nvPr userDrawn="1"/>
        </p:nvSpPr>
        <p:spPr>
          <a:xfrm>
            <a:off x="2960371" y="212758"/>
            <a:ext cx="8778240" cy="537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Aileron Bold" pitchFamily="2" charset="77"/>
                <a:ea typeface="+mj-ea"/>
                <a:cs typeface="+mj-cs"/>
              </a:defRPr>
            </a:lvl1pPr>
          </a:lstStyle>
          <a:p>
            <a:r>
              <a:rPr lang="es-ES"/>
              <a:t>Haga clic para modificar el estilo de título del</a:t>
            </a:r>
            <a:endParaRPr lang="en-US" dirty="0"/>
          </a:p>
        </p:txBody>
      </p:sp>
      <p:pic>
        <p:nvPicPr>
          <p:cNvPr id="5" name="Picture 14" descr="HD-ShadowLong.png">
            <a:extLst>
              <a:ext uri="{FF2B5EF4-FFF2-40B4-BE49-F238E27FC236}">
                <a16:creationId xmlns:a16="http://schemas.microsoft.com/office/drawing/2014/main" id="{76C746F2-5990-D057-545B-5E021AA2AF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496" y="826119"/>
            <a:ext cx="9063990" cy="3211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5" name="Picture 14" descr="HD-ShadowLong.png">
            <a:extLst>
              <a:ext uri="{FF2B5EF4-FFF2-40B4-BE49-F238E27FC236}">
                <a16:creationId xmlns:a16="http://schemas.microsoft.com/office/drawing/2014/main" id="{68995255-AA87-AC65-55D2-7BB2CCCD14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496" y="826119"/>
            <a:ext cx="9063990" cy="3211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6" name="Picture 14" descr="HD-ShadowLong.png">
            <a:extLst>
              <a:ext uri="{FF2B5EF4-FFF2-40B4-BE49-F238E27FC236}">
                <a16:creationId xmlns:a16="http://schemas.microsoft.com/office/drawing/2014/main" id="{2D32A575-A196-85DD-4675-0E36ADB9A9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496" y="826119"/>
            <a:ext cx="9063990" cy="3211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839793"/>
            <a:ext cx="4472327" cy="6931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532928"/>
            <a:ext cx="4698355" cy="29061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839793"/>
            <a:ext cx="4474028" cy="69207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544358"/>
            <a:ext cx="4700059" cy="29061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7" name="Picture 14" descr="HD-ShadowLong.png">
            <a:extLst>
              <a:ext uri="{FF2B5EF4-FFF2-40B4-BE49-F238E27FC236}">
                <a16:creationId xmlns:a16="http://schemas.microsoft.com/office/drawing/2014/main" id="{8AAD01EB-52A7-091A-4F79-CF8B27691D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496" y="826119"/>
            <a:ext cx="9063990" cy="32116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820AB778-5FAF-B235-7E4A-76A0155EE0F1}"/>
              </a:ext>
            </a:extLst>
          </p:cNvPr>
          <p:cNvGrpSpPr/>
          <p:nvPr userDrawn="1"/>
        </p:nvGrpSpPr>
        <p:grpSpPr>
          <a:xfrm>
            <a:off x="1378037" y="6301760"/>
            <a:ext cx="8934356" cy="358612"/>
            <a:chOff x="2066910" y="6338354"/>
            <a:chExt cx="8934356" cy="358612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48E13240-F294-F3AB-D713-63B84F93DB8D}"/>
                </a:ext>
              </a:extLst>
            </p:cNvPr>
            <p:cNvSpPr/>
            <p:nvPr userDrawn="1"/>
          </p:nvSpPr>
          <p:spPr>
            <a:xfrm>
              <a:off x="2066910" y="6338354"/>
              <a:ext cx="4470251" cy="358612"/>
            </a:xfrm>
            <a:prstGeom prst="rect">
              <a:avLst/>
            </a:prstGeom>
            <a:solidFill>
              <a:srgbClr val="FFC000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0D6CB1D2-668E-839D-3A0F-F982DDE3181D}"/>
                </a:ext>
              </a:extLst>
            </p:cNvPr>
            <p:cNvSpPr/>
            <p:nvPr userDrawn="1"/>
          </p:nvSpPr>
          <p:spPr>
            <a:xfrm>
              <a:off x="2161029" y="6353550"/>
              <a:ext cx="1269258" cy="3231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1500" b="1" cap="none" spc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lt"/>
                </a:rPr>
                <a:t>@AMAACmx</a:t>
              </a:r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6DB5E1C1-5BE7-FCC8-F755-47954377AB56}"/>
                </a:ext>
              </a:extLst>
            </p:cNvPr>
            <p:cNvSpPr/>
            <p:nvPr userDrawn="1"/>
          </p:nvSpPr>
          <p:spPr>
            <a:xfrm>
              <a:off x="6531015" y="6338354"/>
              <a:ext cx="4470251" cy="35861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436F10A6-8BCF-0EE7-AA90-FF164D89E9CF}"/>
                </a:ext>
              </a:extLst>
            </p:cNvPr>
            <p:cNvSpPr/>
            <p:nvPr userDrawn="1"/>
          </p:nvSpPr>
          <p:spPr>
            <a:xfrm>
              <a:off x="6531015" y="6353550"/>
              <a:ext cx="2538316" cy="30777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1400" b="1" cap="none" spc="0">
                  <a:ln w="0"/>
                  <a:solidFill>
                    <a:srgbClr val="FFC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n-lt"/>
                </a:rPr>
                <a:t>http://www.amaac.org.mx</a:t>
              </a:r>
            </a:p>
          </p:txBody>
        </p:sp>
      </p:grp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8BF380A-40E0-7153-6795-D3498E62DEFB}"/>
              </a:ext>
            </a:extLst>
          </p:cNvPr>
          <p:cNvSpPr txBox="1">
            <a:spLocks/>
          </p:cNvSpPr>
          <p:nvPr userDrawn="1"/>
        </p:nvSpPr>
        <p:spPr>
          <a:xfrm>
            <a:off x="7313029" y="6338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MX"/>
            </a:defPPr>
            <a:lvl1pPr marL="0" algn="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6E9DEC-419B-4CC5-A080-3B06BD5A8291}" type="datetimeFigureOut">
              <a:rPr lang="en-US" smtClean="0"/>
              <a:pPr/>
              <a:t>7/21/2025</a:t>
            </a:fld>
            <a:endParaRPr lang="en-US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B7222A82-125E-4EE4-E1B0-A733479481D1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9545685" y="6189810"/>
            <a:ext cx="588960" cy="588960"/>
          </a:xfrm>
          <a:prstGeom prst="rect">
            <a:avLst/>
          </a:prstGeom>
        </p:spPr>
      </p:pic>
      <p:pic>
        <p:nvPicPr>
          <p:cNvPr id="21" name="Imagen 20" descr="Imagen que contiene Icono&#10;&#10;Descripción generada automáticamente">
            <a:extLst>
              <a:ext uri="{FF2B5EF4-FFF2-40B4-BE49-F238E27FC236}">
                <a16:creationId xmlns:a16="http://schemas.microsoft.com/office/drawing/2014/main" id="{93F65825-7212-7607-FA1C-2F0BD3B9FF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5" t="8817" r="13876" b="9684"/>
          <a:stretch/>
        </p:blipFill>
        <p:spPr>
          <a:xfrm>
            <a:off x="263050" y="6177862"/>
            <a:ext cx="660765" cy="585962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A2F0B7A5-C30B-5637-1751-C931D98D8DC1}"/>
              </a:ext>
            </a:extLst>
          </p:cNvPr>
          <p:cNvSpPr/>
          <p:nvPr userDrawn="1"/>
        </p:nvSpPr>
        <p:spPr>
          <a:xfrm>
            <a:off x="9149140" y="6286177"/>
            <a:ext cx="1392117" cy="369332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_tradnl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n 14" descr="Logotipo&#10;&#10;El contenido generado por IA puede ser incorrecto.">
            <a:extLst>
              <a:ext uri="{FF2B5EF4-FFF2-40B4-BE49-F238E27FC236}">
                <a16:creationId xmlns:a16="http://schemas.microsoft.com/office/drawing/2014/main" id="{A562399C-E404-2E3C-979F-05F4898EC847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11358513" y="6133042"/>
            <a:ext cx="570437" cy="570437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3" r:id="rId2"/>
    <p:sldLayoutId id="2147483672" r:id="rId3"/>
    <p:sldLayoutId id="2147483650" r:id="rId4"/>
    <p:sldLayoutId id="2147483669" r:id="rId5"/>
    <p:sldLayoutId id="2147483649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60" r:id="rId14"/>
    <p:sldLayoutId id="2147483661" r:id="rId15"/>
    <p:sldLayoutId id="2147483666" r:id="rId16"/>
    <p:sldLayoutId id="2147483663" r:id="rId17"/>
    <p:sldLayoutId id="2147483667" r:id="rId18"/>
    <p:sldLayoutId id="2147483668" r:id="rId19"/>
    <p:sldLayoutId id="2147483671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bg1"/>
          </a:solidFill>
          <a:latin typeface="Aileron 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ileron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ctecnica@amaac.org.mx" TargetMode="External"/><Relationship Id="rId2" Type="http://schemas.openxmlformats.org/officeDocument/2006/relationships/hyperlink" Target="mailto:vpt@amaac.org.mx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amaac.org.mx/xiiicma-registro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4547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ítulo 53">
            <a:extLst>
              <a:ext uri="{FF2B5EF4-FFF2-40B4-BE49-F238E27FC236}">
                <a16:creationId xmlns:a16="http://schemas.microsoft.com/office/drawing/2014/main" id="{CBCE0249-3A71-568E-9862-B6D15C714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542" y="1300590"/>
            <a:ext cx="9371191" cy="500495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es-MX" sz="1800" dirty="0">
                <a:effectLst/>
                <a:latin typeface="Aptos" panose="020B00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El conferencista debe </a:t>
            </a:r>
            <a:r>
              <a:rPr lang="es-MX" sz="18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enviar su presentación en formato PowerPoint</a:t>
            </a:r>
            <a:r>
              <a:rPr lang="es-MX" sz="1800" dirty="0">
                <a:effectLst/>
                <a:latin typeface="Aptos" panose="020B00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al correo </a:t>
            </a:r>
            <a:r>
              <a:rPr lang="es-MX" sz="18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  <a:hlinkClick r:id="rId2"/>
              </a:rPr>
              <a:t>vpt@amaac.org.mx</a:t>
            </a:r>
            <a:r>
              <a:rPr lang="es-MX" sz="18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s-MX" sz="1800" dirty="0">
                <a:effectLst/>
                <a:latin typeface="Aptos" panose="020B00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y </a:t>
            </a:r>
            <a:r>
              <a:rPr lang="es-MX" sz="18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  <a:hlinkClick r:id="rId3"/>
              </a:rPr>
              <a:t>ctecnica@amaac.org.mx</a:t>
            </a:r>
            <a:r>
              <a:rPr lang="es-MX" sz="18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s-MX" sz="1800" dirty="0">
                <a:effectLst/>
                <a:latin typeface="Aptos" panose="020B00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, con fecha límite de entrega el </a:t>
            </a:r>
            <a:r>
              <a:rPr lang="es-MX" sz="1800" b="1" dirty="0">
                <a:effectLst/>
                <a:latin typeface="Aptos" panose="020B00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el 08 de agosto de 2025 </a:t>
            </a:r>
            <a:r>
              <a:rPr lang="es-MX" sz="1800" dirty="0">
                <a:effectLst/>
                <a:latin typeface="Aptos" panose="020B00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con el asunto:</a:t>
            </a:r>
            <a:r>
              <a:rPr lang="es-MX" sz="1800" b="1" dirty="0">
                <a:effectLst/>
                <a:latin typeface="Aptos" panose="020B00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Presentación del artículo para el XIII CMA</a:t>
            </a:r>
            <a:r>
              <a:rPr lang="es-MX" sz="1800" dirty="0">
                <a:effectLst/>
                <a:latin typeface="Aptos" panose="020B00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</a:t>
            </a:r>
            <a:br>
              <a:rPr lang="es-MX" sz="1800" dirty="0">
                <a:effectLst/>
                <a:latin typeface="Aptos" panose="020B00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</a:br>
            <a:br>
              <a:rPr lang="es-MX" sz="1800" dirty="0">
                <a:effectLst/>
                <a:latin typeface="Aptos" panose="020B00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</a:br>
            <a:br>
              <a:rPr lang="es-MX" sz="1800" dirty="0">
                <a:effectLst/>
                <a:latin typeface="Aptos" panose="020B00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</a:br>
            <a:r>
              <a:rPr lang="es-MX" sz="1200" dirty="0">
                <a:effectLst/>
                <a:latin typeface="Aptos" panose="020B0004020202020204" pitchFamily="34" charset="0"/>
              </a:rPr>
              <a:t> </a:t>
            </a:r>
            <a:r>
              <a:rPr lang="es-MX" sz="1600" dirty="0">
                <a:latin typeface="Aptos" panose="020B0004020202020204" pitchFamily="34" charset="0"/>
              </a:rPr>
              <a:t>El nombre del archivo que envíe deberá contener únicamente: PRIMER Y SEGUNDO APELLIDO DEL PONENTE, SEGUIDOS DE LA(S) INICIAL(ES) DE SU(S) NOMBRE(S), SEGUIDO DE LAS PRIMERAS TRES PALABRAS DEL TÍTULO DE SU TRABAJO.</a:t>
            </a:r>
            <a:br>
              <a:rPr lang="es-MX" sz="1600" dirty="0">
                <a:latin typeface="Aptos" panose="020B0004020202020204" pitchFamily="34" charset="0"/>
              </a:rPr>
            </a:br>
            <a:r>
              <a:rPr lang="es-MX" sz="1600" dirty="0">
                <a:latin typeface="Aptos" panose="020B0004020202020204" pitchFamily="34" charset="0"/>
              </a:rPr>
              <a:t>	</a:t>
            </a:r>
            <a:r>
              <a:rPr lang="es-MX" sz="1800" dirty="0">
                <a:latin typeface="Aptos" panose="020B0004020202020204" pitchFamily="34" charset="0"/>
              </a:rPr>
              <a:t>EJEMPLO: Nombre del ponente: Juan Luis Pérez Velázquez. Título del trabajo técnico: 	“Evaluación del Desempeño Mecánico y Ambiental de Mezclas Asfálticas con Contenido 	de RAP en Climas Cálidos”.</a:t>
            </a:r>
            <a:br>
              <a:rPr lang="es-MX" sz="1800" dirty="0">
                <a:latin typeface="Aptos" panose="020B0004020202020204" pitchFamily="34" charset="0"/>
              </a:rPr>
            </a:br>
            <a:r>
              <a:rPr lang="es-MX" sz="1800" dirty="0">
                <a:latin typeface="Aptos" panose="020B0004020202020204" pitchFamily="34" charset="0"/>
              </a:rPr>
              <a:t>	El nombre del archivo deberá ser: </a:t>
            </a:r>
            <a:r>
              <a:rPr lang="es-MX" sz="1800" i="1" dirty="0">
                <a:latin typeface="Aptos" panose="020B0004020202020204" pitchFamily="34" charset="0"/>
              </a:rPr>
              <a:t>Pérez Velázquez JL Evaluación del Desempeño.pptx</a:t>
            </a:r>
            <a:br>
              <a:rPr lang="es-MX" sz="1800" i="1" dirty="0">
                <a:latin typeface="Aptos" panose="020B0004020202020204" pitchFamily="34" charset="0"/>
              </a:rPr>
            </a:br>
            <a:r>
              <a:rPr lang="es-MX" sz="1600" dirty="0">
                <a:highlight>
                  <a:srgbClr val="FFFF00"/>
                </a:highlight>
                <a:latin typeface="Aptos" panose="020B0004020202020204" pitchFamily="34" charset="0"/>
              </a:rPr>
              <a:t>Adjuntar</a:t>
            </a:r>
            <a:r>
              <a:rPr lang="es-MX" sz="1600" dirty="0">
                <a:latin typeface="Aptos" panose="020B0004020202020204" pitchFamily="34" charset="0"/>
              </a:rPr>
              <a:t> al correo electrónico el </a:t>
            </a:r>
            <a:r>
              <a:rPr lang="es-MX" sz="1600" dirty="0">
                <a:highlight>
                  <a:srgbClr val="FFFF00"/>
                </a:highlight>
                <a:latin typeface="Aptos" panose="020B0004020202020204" pitchFamily="34" charset="0"/>
              </a:rPr>
              <a:t>currículo resumido</a:t>
            </a:r>
            <a:r>
              <a:rPr lang="es-MX" sz="1600" dirty="0">
                <a:latin typeface="Aptos" panose="020B0004020202020204" pitchFamily="34" charset="0"/>
              </a:rPr>
              <a:t>, máximo media página y una </a:t>
            </a:r>
            <a:r>
              <a:rPr lang="es-MX" sz="1600" dirty="0">
                <a:highlight>
                  <a:srgbClr val="FFFF00"/>
                </a:highlight>
                <a:latin typeface="Aptos" panose="020B0004020202020204" pitchFamily="34" charset="0"/>
              </a:rPr>
              <a:t>fotografía del ponente</a:t>
            </a:r>
            <a:endParaRPr lang="es-MX" sz="1600" dirty="0">
              <a:effectLst/>
              <a:highlight>
                <a:srgbClr val="FFFF00"/>
              </a:highlight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6839C45-0D45-A5BB-C7B5-D1375404C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700" y="2457449"/>
            <a:ext cx="771525" cy="771525"/>
          </a:xfrm>
          <a:prstGeom prst="rect">
            <a:avLst/>
          </a:prstGeom>
        </p:spPr>
      </p:pic>
      <p:sp>
        <p:nvSpPr>
          <p:cNvPr id="2" name="Título 53">
            <a:extLst>
              <a:ext uri="{FF2B5EF4-FFF2-40B4-BE49-F238E27FC236}">
                <a16:creationId xmlns:a16="http://schemas.microsoft.com/office/drawing/2014/main" id="{808C7F63-7B21-0B67-87BF-C93DC4FAF813}"/>
              </a:ext>
            </a:extLst>
          </p:cNvPr>
          <p:cNvSpPr txBox="1">
            <a:spLocks/>
          </p:cNvSpPr>
          <p:nvPr/>
        </p:nvSpPr>
        <p:spPr>
          <a:xfrm>
            <a:off x="2493907" y="74011"/>
            <a:ext cx="8080541" cy="59535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Aileron 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 dirty="0">
                <a:latin typeface="Aptos Black" panose="020B0004020202020204" pitchFamily="34" charset="0"/>
              </a:rPr>
              <a:t>Lineamientos para Conferencistas</a:t>
            </a:r>
          </a:p>
        </p:txBody>
      </p:sp>
      <p:pic>
        <p:nvPicPr>
          <p:cNvPr id="5" name="Imagen 4" descr="Imagen que contiene oscuro, tabla, computadora&#10;&#10;El contenido generado por IA puede ser incorrecto.">
            <a:extLst>
              <a:ext uri="{FF2B5EF4-FFF2-40B4-BE49-F238E27FC236}">
                <a16:creationId xmlns:a16="http://schemas.microsoft.com/office/drawing/2014/main" id="{35E7D932-6398-67E6-EA6C-9CC3154AD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5228" y="1475536"/>
            <a:ext cx="192177" cy="192177"/>
          </a:xfrm>
          <a:prstGeom prst="rect">
            <a:avLst/>
          </a:prstGeom>
        </p:spPr>
      </p:pic>
      <p:pic>
        <p:nvPicPr>
          <p:cNvPr id="8" name="Imagen 7" descr="Imagen que contiene oscuro, tabla, computadora&#10;&#10;El contenido generado por IA puede ser incorrecto.">
            <a:extLst>
              <a:ext uri="{FF2B5EF4-FFF2-40B4-BE49-F238E27FC236}">
                <a16:creationId xmlns:a16="http://schemas.microsoft.com/office/drawing/2014/main" id="{4C87150E-3787-7BB5-ADE5-EAC0C39638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5208" y="3272756"/>
            <a:ext cx="192177" cy="192177"/>
          </a:xfrm>
          <a:prstGeom prst="rect">
            <a:avLst/>
          </a:prstGeom>
        </p:spPr>
      </p:pic>
      <p:pic>
        <p:nvPicPr>
          <p:cNvPr id="9" name="Imagen 8" descr="Imagen que contiene oscuro, tabla, computadora&#10;&#10;El contenido generado por IA puede ser incorrecto.">
            <a:extLst>
              <a:ext uri="{FF2B5EF4-FFF2-40B4-BE49-F238E27FC236}">
                <a16:creationId xmlns:a16="http://schemas.microsoft.com/office/drawing/2014/main" id="{EBC60AA3-DAE4-2B49-FAEA-9A79AA751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5208" y="5663531"/>
            <a:ext cx="192177" cy="19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50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ítulo 53">
            <a:extLst>
              <a:ext uri="{FF2B5EF4-FFF2-40B4-BE49-F238E27FC236}">
                <a16:creationId xmlns:a16="http://schemas.microsoft.com/office/drawing/2014/main" id="{CBCE0249-3A71-568E-9862-B6D15C714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712" y="1200562"/>
            <a:ext cx="8865117" cy="112648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es-MX" sz="1800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El conferencista deberá presentarse en la sala asignada en el programa </a:t>
            </a:r>
            <a:r>
              <a:rPr lang="es-MX" sz="1800" dirty="0">
                <a:effectLst/>
                <a:highlight>
                  <a:srgbClr val="FFFF00"/>
                </a:highlight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una hora previo al inicio de su sesión </a:t>
            </a:r>
            <a:r>
              <a:rPr lang="es-MX" sz="1800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y ubicarse en los asientos designados para ello.</a:t>
            </a:r>
            <a:endParaRPr lang="es-MX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ítulo 53">
            <a:extLst>
              <a:ext uri="{FF2B5EF4-FFF2-40B4-BE49-F238E27FC236}">
                <a16:creationId xmlns:a16="http://schemas.microsoft.com/office/drawing/2014/main" id="{47ABC1E8-2063-9EF5-3B6D-81AD7890F2D7}"/>
              </a:ext>
            </a:extLst>
          </p:cNvPr>
          <p:cNvSpPr txBox="1">
            <a:spLocks/>
          </p:cNvSpPr>
          <p:nvPr/>
        </p:nvSpPr>
        <p:spPr>
          <a:xfrm>
            <a:off x="2493907" y="74011"/>
            <a:ext cx="8080541" cy="59535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Aileron 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 dirty="0">
                <a:latin typeface="Aptos Black" panose="020B0004020202020204" pitchFamily="34" charset="0"/>
              </a:rPr>
              <a:t>Lineamientos para Conferencistas</a:t>
            </a:r>
          </a:p>
        </p:txBody>
      </p:sp>
      <p:pic>
        <p:nvPicPr>
          <p:cNvPr id="8" name="Imagen 7" descr="Un grupo de personas en un auditorio&#10;&#10;El contenido generado por IA puede ser incorrecto.">
            <a:extLst>
              <a:ext uri="{FF2B5EF4-FFF2-40B4-BE49-F238E27FC236}">
                <a16:creationId xmlns:a16="http://schemas.microsoft.com/office/drawing/2014/main" id="{E8D56B9B-3649-9D97-6AD0-5989AB847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727" y="2752786"/>
            <a:ext cx="4152900" cy="2640791"/>
          </a:xfrm>
          <a:prstGeom prst="rect">
            <a:avLst/>
          </a:prstGeom>
        </p:spPr>
      </p:pic>
      <p:pic>
        <p:nvPicPr>
          <p:cNvPr id="10" name="Imagen 9" descr="Imagen que contiene oscuro, tabla, computadora&#10;&#10;El contenido generado por IA puede ser incorrecto.">
            <a:extLst>
              <a:ext uri="{FF2B5EF4-FFF2-40B4-BE49-F238E27FC236}">
                <a16:creationId xmlns:a16="http://schemas.microsoft.com/office/drawing/2014/main" id="{76A9C957-17CA-732E-813A-EB94D8C24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453" y="1380286"/>
            <a:ext cx="192177" cy="19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95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ítulo 53">
            <a:extLst>
              <a:ext uri="{FF2B5EF4-FFF2-40B4-BE49-F238E27FC236}">
                <a16:creationId xmlns:a16="http://schemas.microsoft.com/office/drawing/2014/main" id="{CBCE0249-3A71-568E-9862-B6D15C714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8081" y="1227713"/>
            <a:ext cx="8865117" cy="93470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es-MX" sz="1800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Las presentaciones estarán limitadas </a:t>
            </a:r>
            <a:r>
              <a:rPr lang="es-MX" sz="1800" dirty="0">
                <a:effectLst/>
                <a:highlight>
                  <a:srgbClr val="FFFF00"/>
                </a:highlight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 20</a:t>
            </a:r>
            <a:r>
              <a:rPr lang="es-MX" sz="1800" b="1" dirty="0">
                <a:effectLst/>
                <a:highlight>
                  <a:srgbClr val="FFFF00"/>
                </a:highlight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 minutos</a:t>
            </a:r>
            <a:r>
              <a:rPr lang="es-MX" sz="1800" b="1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s-MX" sz="1800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el conferencista debe ajustarse al tiempo designado para evitar ser interrumpidos.</a:t>
            </a:r>
            <a:endParaRPr lang="es-MX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4410F70-70E4-EC8E-E84F-43A90C747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4682" y="3010092"/>
            <a:ext cx="2409352" cy="2409352"/>
          </a:xfrm>
          <a:prstGeom prst="rect">
            <a:avLst/>
          </a:prstGeom>
        </p:spPr>
      </p:pic>
      <p:sp>
        <p:nvSpPr>
          <p:cNvPr id="5" name="Título 53">
            <a:extLst>
              <a:ext uri="{FF2B5EF4-FFF2-40B4-BE49-F238E27FC236}">
                <a16:creationId xmlns:a16="http://schemas.microsoft.com/office/drawing/2014/main" id="{E3820A99-D79C-4FE4-8567-80DAD7C92690}"/>
              </a:ext>
            </a:extLst>
          </p:cNvPr>
          <p:cNvSpPr txBox="1">
            <a:spLocks/>
          </p:cNvSpPr>
          <p:nvPr/>
        </p:nvSpPr>
        <p:spPr>
          <a:xfrm>
            <a:off x="2493907" y="74011"/>
            <a:ext cx="8080541" cy="59535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Aileron 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 dirty="0">
                <a:latin typeface="Aptos Black" panose="020B0004020202020204" pitchFamily="34" charset="0"/>
              </a:rPr>
              <a:t>Lineamientos para Conferencistas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3977E3-DAA4-4334-3625-44014353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0367" y="2974976"/>
            <a:ext cx="4615407" cy="2479584"/>
          </a:xfrm>
          <a:prstGeom prst="rect">
            <a:avLst/>
          </a:prstGeom>
        </p:spPr>
      </p:pic>
      <p:pic>
        <p:nvPicPr>
          <p:cNvPr id="8" name="Imagen 7" descr="Imagen que contiene oscuro, tabla, computadora&#10;&#10;El contenido generado por IA puede ser incorrecto.">
            <a:extLst>
              <a:ext uri="{FF2B5EF4-FFF2-40B4-BE49-F238E27FC236}">
                <a16:creationId xmlns:a16="http://schemas.microsoft.com/office/drawing/2014/main" id="{2DFCE69F-D435-1EE4-D86B-4DABFC6E8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35" y="1399336"/>
            <a:ext cx="192177" cy="19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93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ítulo 53">
            <a:extLst>
              <a:ext uri="{FF2B5EF4-FFF2-40B4-BE49-F238E27FC236}">
                <a16:creationId xmlns:a16="http://schemas.microsoft.com/office/drawing/2014/main" id="{CBCE0249-3A71-568E-9862-B6D15C714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1926" y="1643995"/>
            <a:ext cx="8865117" cy="93470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es-MX" sz="1800" dirty="0">
                <a:effectLst/>
                <a:latin typeface="Montserrat" pitchFamily="2" charset="77"/>
                <a:ea typeface="Arial Unicode MS" panose="020B0604020202020204" pitchFamily="34" charset="-128"/>
                <a:cs typeface="Times New Roman" panose="02020603050405020304" pitchFamily="18" charset="0"/>
              </a:rPr>
              <a:t>Al finalizar las presentaciones de la sesión, según lo indique el moderador de la sesión, </a:t>
            </a:r>
            <a:r>
              <a:rPr lang="es-MX" sz="1800" dirty="0">
                <a:effectLst/>
                <a:highlight>
                  <a:srgbClr val="FFFF00"/>
                </a:highlight>
                <a:latin typeface="Montserrat" pitchFamily="2" charset="77"/>
                <a:ea typeface="Arial Unicode MS" panose="020B0604020202020204" pitchFamily="34" charset="-128"/>
                <a:cs typeface="Times New Roman" panose="02020603050405020304" pitchFamily="18" charset="0"/>
              </a:rPr>
              <a:t>habrá un espacio para preguntas y respuestas</a:t>
            </a:r>
            <a:r>
              <a:rPr lang="es-MX" sz="1800" dirty="0">
                <a:effectLst/>
                <a:latin typeface="Montserrat" pitchFamily="2" charset="77"/>
                <a:ea typeface="Arial Unicode MS" panose="020B0604020202020204" pitchFamily="34" charset="-128"/>
                <a:cs typeface="Times New Roman" panose="02020603050405020304" pitchFamily="18" charset="0"/>
              </a:rPr>
              <a:t>, si se está en tiempo de acuerdo con el programa</a:t>
            </a:r>
            <a:r>
              <a:rPr lang="es-MX" sz="1200" dirty="0">
                <a:effectLst/>
              </a:rPr>
              <a:t> </a:t>
            </a:r>
            <a:endParaRPr lang="es-MX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4680065-2671-FFA1-5E23-04BF68200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264" y="3060306"/>
            <a:ext cx="4207472" cy="2804981"/>
          </a:xfrm>
          <a:prstGeom prst="rect">
            <a:avLst/>
          </a:prstGeom>
        </p:spPr>
      </p:pic>
      <p:sp>
        <p:nvSpPr>
          <p:cNvPr id="2" name="Título 53">
            <a:extLst>
              <a:ext uri="{FF2B5EF4-FFF2-40B4-BE49-F238E27FC236}">
                <a16:creationId xmlns:a16="http://schemas.microsoft.com/office/drawing/2014/main" id="{7EEBECDB-9605-B816-D0CC-F5C43EFA54AF}"/>
              </a:ext>
            </a:extLst>
          </p:cNvPr>
          <p:cNvSpPr txBox="1">
            <a:spLocks/>
          </p:cNvSpPr>
          <p:nvPr/>
        </p:nvSpPr>
        <p:spPr>
          <a:xfrm>
            <a:off x="2493907" y="74011"/>
            <a:ext cx="8080541" cy="59535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Aileron 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 dirty="0">
                <a:latin typeface="Aptos Black" panose="020B0004020202020204" pitchFamily="34" charset="0"/>
              </a:rPr>
              <a:t>Lineamientos para Conferencistas</a:t>
            </a:r>
          </a:p>
        </p:txBody>
      </p:sp>
      <p:pic>
        <p:nvPicPr>
          <p:cNvPr id="3" name="Imagen 2" descr="Imagen que contiene oscuro, tabla, computadora&#10;&#10;El contenido generado por IA puede ser incorrecto.">
            <a:extLst>
              <a:ext uri="{FF2B5EF4-FFF2-40B4-BE49-F238E27FC236}">
                <a16:creationId xmlns:a16="http://schemas.microsoft.com/office/drawing/2014/main" id="{583ABC0A-936A-FD24-1996-AE1D16BD7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327" y="1789861"/>
            <a:ext cx="192177" cy="19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727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ítulo 53">
            <a:extLst>
              <a:ext uri="{FF2B5EF4-FFF2-40B4-BE49-F238E27FC236}">
                <a16:creationId xmlns:a16="http://schemas.microsoft.com/office/drawing/2014/main" id="{CBCE0249-3A71-568E-9862-B6D15C714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1707" y="2273300"/>
            <a:ext cx="8865117" cy="26924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</a:pPr>
            <a:r>
              <a:rPr lang="es-MX" sz="2400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Para participar como </a:t>
            </a:r>
            <a:r>
              <a:rPr lang="es-MX" sz="2400" b="1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Conferencista</a:t>
            </a:r>
            <a:r>
              <a:rPr lang="es-MX" sz="2400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realizar su inscripción al evento por medio del enlace:</a:t>
            </a:r>
            <a:br>
              <a:rPr lang="es-MX" sz="2400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MX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2400" dirty="0">
                <a:effectLst/>
                <a:latin typeface="Times New Roman" panose="02020603050405020304" pitchFamily="18" charset="0"/>
                <a:ea typeface="Publico Text Roman"/>
                <a:cs typeface="Times New Roman" panose="02020603050405020304" pitchFamily="18" charset="0"/>
                <a:hlinkClick r:id="rId2"/>
              </a:rPr>
              <a:t>https://www.amaac.org.mx/xiiicma-registro</a:t>
            </a:r>
            <a:br>
              <a:rPr lang="es-ES" sz="2400" dirty="0">
                <a:effectLst/>
                <a:latin typeface="Times New Roman" panose="02020603050405020304" pitchFamily="18" charset="0"/>
                <a:ea typeface="Publico Text Roman"/>
                <a:cs typeface="Times New Roman" panose="02020603050405020304" pitchFamily="18" charset="0"/>
              </a:rPr>
            </a:br>
            <a:endParaRPr lang="es-MX" sz="2400" dirty="0">
              <a:effectLst/>
              <a:latin typeface="Times New Roman" panose="02020603050405020304" pitchFamily="18" charset="0"/>
              <a:ea typeface="Publico Text Roman"/>
              <a:cs typeface="Times New Roman" panose="02020603050405020304" pitchFamily="18" charset="0"/>
            </a:endParaRPr>
          </a:p>
        </p:txBody>
      </p:sp>
      <p:sp>
        <p:nvSpPr>
          <p:cNvPr id="2" name="Título 53">
            <a:extLst>
              <a:ext uri="{FF2B5EF4-FFF2-40B4-BE49-F238E27FC236}">
                <a16:creationId xmlns:a16="http://schemas.microsoft.com/office/drawing/2014/main" id="{0C796EF9-E49C-F44F-CBB8-DE8AB3DB2AB3}"/>
              </a:ext>
            </a:extLst>
          </p:cNvPr>
          <p:cNvSpPr txBox="1">
            <a:spLocks/>
          </p:cNvSpPr>
          <p:nvPr/>
        </p:nvSpPr>
        <p:spPr>
          <a:xfrm>
            <a:off x="2493907" y="74011"/>
            <a:ext cx="8080541" cy="59535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Aileron 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 dirty="0">
                <a:latin typeface="Aptos Black" panose="020B0004020202020204" pitchFamily="34" charset="0"/>
              </a:rPr>
              <a:t>Lineamientos para Conferencistas</a:t>
            </a:r>
          </a:p>
        </p:txBody>
      </p:sp>
      <p:pic>
        <p:nvPicPr>
          <p:cNvPr id="3" name="Imagen 2" descr="Imagen que contiene oscuro, tabla, computadora&#10;&#10;El contenido generado por IA puede ser incorrecto.">
            <a:extLst>
              <a:ext uri="{FF2B5EF4-FFF2-40B4-BE49-F238E27FC236}">
                <a16:creationId xmlns:a16="http://schemas.microsoft.com/office/drawing/2014/main" id="{44D330CB-E442-4E3A-5E3E-3B23946A8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83" y="2513761"/>
            <a:ext cx="192177" cy="19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264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72035-CCFE-7FEB-ED46-5DBC682F3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4909DEEA-BB72-FF17-C5A5-E69E0F00B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025" y="1293055"/>
            <a:ext cx="10623949" cy="4731560"/>
          </a:xfrm>
        </p:spPr>
        <p:txBody>
          <a:bodyPr/>
          <a:lstStyle/>
          <a:p>
            <a:endParaRPr lang="es-MX" dirty="0"/>
          </a:p>
        </p:txBody>
      </p:sp>
      <p:sp>
        <p:nvSpPr>
          <p:cNvPr id="13" name="Título 12">
            <a:extLst>
              <a:ext uri="{FF2B5EF4-FFF2-40B4-BE49-F238E27FC236}">
                <a16:creationId xmlns:a16="http://schemas.microsoft.com/office/drawing/2014/main" id="{6668A753-69A9-AFD4-9455-2A1CA5CFA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49350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FC426-2505-BC92-DCD5-45DCBFBCB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B82DD590-94D1-3D05-25BD-D6E15710D29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909A92-383F-E284-0CC7-90F87ECB4B3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A6351913-6EBF-17AC-0E1F-338A452F3E9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64038" y="174997"/>
            <a:ext cx="8778240" cy="746814"/>
          </a:xfrm>
          <a:prstGeom prst="rect">
            <a:avLst/>
          </a:prstGeom>
        </p:spPr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4300728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11EE41-52CC-FE35-AF4D-85CF2F39B1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6DEB0FD5-3BDD-5919-B166-AFD6E33658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26406" y="209187"/>
            <a:ext cx="9396184" cy="712625"/>
          </a:xfrm>
          <a:prstGeom prst="rect">
            <a:avLst/>
          </a:prstGeom>
        </p:spPr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693682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B1E9A8B-1CFC-6B9A-99EB-A7F433EBF580}"/>
              </a:ext>
            </a:extLst>
          </p:cNvPr>
          <p:cNvSpPr txBox="1"/>
          <p:nvPr/>
        </p:nvSpPr>
        <p:spPr>
          <a:xfrm>
            <a:off x="2608636" y="3508028"/>
            <a:ext cx="7741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/>
              <a:t>Sus datos de contacto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DF26956-7587-AD92-78F8-B130D290E70B}"/>
              </a:ext>
            </a:extLst>
          </p:cNvPr>
          <p:cNvSpPr txBox="1"/>
          <p:nvPr/>
        </p:nvSpPr>
        <p:spPr>
          <a:xfrm>
            <a:off x="3642375" y="4950502"/>
            <a:ext cx="4907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/>
              <a:t>Logo de institución o empresa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85C365F-2F4B-FA77-F164-F2BDB32AA842}"/>
              </a:ext>
            </a:extLst>
          </p:cNvPr>
          <p:cNvSpPr txBox="1"/>
          <p:nvPr/>
        </p:nvSpPr>
        <p:spPr>
          <a:xfrm>
            <a:off x="2608636" y="2921347"/>
            <a:ext cx="7741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/>
              <a:t>Su Nombre</a:t>
            </a:r>
          </a:p>
        </p:txBody>
      </p:sp>
    </p:spTree>
    <p:extLst>
      <p:ext uri="{BB962C8B-B14F-4D97-AF65-F5344CB8AC3E}">
        <p14:creationId xmlns:p14="http://schemas.microsoft.com/office/powerpoint/2010/main" val="2435816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B472E-3D6A-C147-B642-6990353CF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910F54-2043-C785-23FD-93E47F31951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242575" y="128350"/>
            <a:ext cx="4615018" cy="957807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MX" sz="2000" dirty="0">
                <a:latin typeface="Aptos Black" panose="020B0004020202020204" pitchFamily="34" charset="0"/>
              </a:rPr>
              <a:t>Lineamientos para Conferencistas</a:t>
            </a:r>
            <a:br>
              <a:rPr lang="es-MX" sz="2000" dirty="0">
                <a:latin typeface="Aptos Black" panose="020B0004020202020204" pitchFamily="34" charset="0"/>
              </a:rPr>
            </a:br>
            <a:r>
              <a:rPr lang="es-MX" sz="2000" dirty="0">
                <a:latin typeface="Aptos Black" panose="020B0004020202020204" pitchFamily="34" charset="0"/>
              </a:rPr>
              <a:t>en el </a:t>
            </a:r>
            <a:br>
              <a:rPr lang="es-MX" sz="2000" dirty="0">
                <a:latin typeface="Aptos Black" panose="020B0004020202020204" pitchFamily="34" charset="0"/>
              </a:rPr>
            </a:br>
            <a:r>
              <a:rPr lang="es-MX" sz="2000" dirty="0">
                <a:latin typeface="Aptos Black" panose="020B0004020202020204" pitchFamily="34" charset="0"/>
              </a:rPr>
              <a:t>XIII Congreso Mexicano del Asfalto</a:t>
            </a:r>
            <a:br>
              <a:rPr lang="es-MX" sz="2000" dirty="0">
                <a:latin typeface="Aptos Black" panose="020B0004020202020204" pitchFamily="34" charset="0"/>
              </a:rPr>
            </a:br>
            <a:endParaRPr lang="es-ES_tradnl" sz="20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6E3BAF9-6474-AC39-6D51-99F4E2A81F0C}"/>
              </a:ext>
            </a:extLst>
          </p:cNvPr>
          <p:cNvSpPr txBox="1"/>
          <p:nvPr/>
        </p:nvSpPr>
        <p:spPr>
          <a:xfrm>
            <a:off x="4854845" y="5402511"/>
            <a:ext cx="2249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err="1">
                <a:solidFill>
                  <a:schemeClr val="tx2"/>
                </a:solidFill>
              </a:rPr>
              <a:t>xx</a:t>
            </a:r>
            <a:r>
              <a:rPr lang="es-ES_tradnl" dirty="0">
                <a:solidFill>
                  <a:schemeClr val="tx2"/>
                </a:solidFill>
              </a:rPr>
              <a:t> de agosto 2025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73F7126-329B-74CC-FB8C-FEDC03B0489B}"/>
              </a:ext>
            </a:extLst>
          </p:cNvPr>
          <p:cNvSpPr txBox="1"/>
          <p:nvPr/>
        </p:nvSpPr>
        <p:spPr>
          <a:xfrm>
            <a:off x="3863707" y="3867846"/>
            <a:ext cx="3663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/>
              <a:t>Nombre del Ponente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1076789-C1B5-1CA2-45E1-62613FDC6E3D}"/>
              </a:ext>
            </a:extLst>
          </p:cNvPr>
          <p:cNvSpPr txBox="1"/>
          <p:nvPr/>
        </p:nvSpPr>
        <p:spPr>
          <a:xfrm>
            <a:off x="4016107" y="3198167"/>
            <a:ext cx="3663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/>
              <a:t>Fotografía del ponente</a:t>
            </a:r>
          </a:p>
        </p:txBody>
      </p:sp>
    </p:spTree>
    <p:extLst>
      <p:ext uri="{BB962C8B-B14F-4D97-AF65-F5344CB8AC3E}">
        <p14:creationId xmlns:p14="http://schemas.microsoft.com/office/powerpoint/2010/main" val="785119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DBDAAC-FE2E-76FA-4187-00E29A1BC90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161092" y="389361"/>
            <a:ext cx="5487365" cy="527391"/>
          </a:xfrm>
          <a:prstGeom prst="rect">
            <a:avLst/>
          </a:prstGeom>
        </p:spPr>
        <p:txBody>
          <a:bodyPr/>
          <a:lstStyle/>
          <a:p>
            <a:r>
              <a:rPr lang="es-ES_tradnl" sz="3200" dirty="0"/>
              <a:t>Título de </a:t>
            </a:r>
            <a:r>
              <a:rPr lang="es-ES_tradnl" sz="3200"/>
              <a:t>la presentación</a:t>
            </a:r>
            <a:endParaRPr lang="es-ES_tradnl" sz="32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76CC2C0-7DE3-DD27-1FDF-0B6AA5295746}"/>
              </a:ext>
            </a:extLst>
          </p:cNvPr>
          <p:cNvSpPr txBox="1"/>
          <p:nvPr/>
        </p:nvSpPr>
        <p:spPr>
          <a:xfrm>
            <a:off x="4854845" y="5402511"/>
            <a:ext cx="2249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err="1">
                <a:solidFill>
                  <a:schemeClr val="tx2"/>
                </a:solidFill>
              </a:rPr>
              <a:t>xx</a:t>
            </a:r>
            <a:r>
              <a:rPr lang="es-ES_tradnl" dirty="0">
                <a:solidFill>
                  <a:schemeClr val="tx2"/>
                </a:solidFill>
              </a:rPr>
              <a:t> de agosto 2025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820EF5C-C653-87EA-EE0A-35F1B824FB32}"/>
              </a:ext>
            </a:extLst>
          </p:cNvPr>
          <p:cNvSpPr txBox="1"/>
          <p:nvPr/>
        </p:nvSpPr>
        <p:spPr>
          <a:xfrm>
            <a:off x="3999463" y="3540454"/>
            <a:ext cx="3410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/>
              <a:t>Ponente</a:t>
            </a:r>
          </a:p>
        </p:txBody>
      </p:sp>
    </p:spTree>
    <p:extLst>
      <p:ext uri="{BB962C8B-B14F-4D97-AF65-F5344CB8AC3E}">
        <p14:creationId xmlns:p14="http://schemas.microsoft.com/office/powerpoint/2010/main" val="1166471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1A3CFFA-B6B2-C662-A53C-BE4372C1E0D9}"/>
              </a:ext>
            </a:extLst>
          </p:cNvPr>
          <p:cNvSpPr txBox="1"/>
          <p:nvPr/>
        </p:nvSpPr>
        <p:spPr>
          <a:xfrm>
            <a:off x="1042262" y="824404"/>
            <a:ext cx="1003515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latin typeface="Aptos Black" panose="020B0004020202020204" pitchFamily="34" charset="0"/>
              </a:rPr>
              <a:t>(TÍTULO DE LA PRESENTACIÓN)</a:t>
            </a:r>
          </a:p>
          <a:p>
            <a:pPr algn="ctr"/>
            <a:endParaRPr lang="es-MX" sz="4000" b="1" dirty="0">
              <a:latin typeface="Aptos Black" panose="020B0004020202020204" pitchFamily="34" charset="0"/>
            </a:endParaRPr>
          </a:p>
          <a:p>
            <a:pPr algn="ctr"/>
            <a:r>
              <a:rPr lang="es-MX" sz="4000" b="1" dirty="0">
                <a:latin typeface="Aptos Black" panose="020B0004020202020204" pitchFamily="34" charset="0"/>
              </a:rPr>
              <a:t>(Nombre del Ponente)</a:t>
            </a:r>
          </a:p>
          <a:p>
            <a:pPr algn="ctr"/>
            <a:endParaRPr lang="es-MX" sz="4000" b="1" dirty="0">
              <a:latin typeface="Aptos Black" panose="020B0004020202020204" pitchFamily="34" charset="0"/>
            </a:endParaRPr>
          </a:p>
          <a:p>
            <a:pPr algn="ctr"/>
            <a:endParaRPr lang="es-MX" sz="4000" b="1" dirty="0">
              <a:latin typeface="Aptos Black" panose="020B0004020202020204" pitchFamily="34" charset="0"/>
            </a:endParaRPr>
          </a:p>
          <a:p>
            <a:pPr algn="ctr"/>
            <a:r>
              <a:rPr lang="es-MX" sz="4000" b="1" dirty="0">
                <a:latin typeface="Aptos Black" panose="020B0004020202020204" pitchFamily="34" charset="0"/>
              </a:rPr>
              <a:t> Logo de la empresa o institución</a:t>
            </a:r>
          </a:p>
          <a:p>
            <a:pPr algn="ctr"/>
            <a:endParaRPr lang="es-MX" sz="4000" b="1" dirty="0">
              <a:latin typeface="Aptos Black" panose="020B00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267B16E-BAA4-6256-96AF-357A9A99C324}"/>
              </a:ext>
            </a:extLst>
          </p:cNvPr>
          <p:cNvSpPr txBox="1"/>
          <p:nvPr/>
        </p:nvSpPr>
        <p:spPr>
          <a:xfrm>
            <a:off x="129796" y="5555261"/>
            <a:ext cx="11842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XIII Congreso Mexicano del Asfalto. 20, 21y 22 de agosto de 2025, Cancún, Quintana ROO, México</a:t>
            </a:r>
            <a:r>
              <a:rPr lang="es-MX" b="1" dirty="0"/>
              <a:t> </a:t>
            </a:r>
            <a:endParaRPr lang="es-ES_trad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862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10749-14BD-AB82-8F15-DC034169B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F707CC3-B6C4-6F31-E5A7-48B6C92EF1E1}"/>
              </a:ext>
            </a:extLst>
          </p:cNvPr>
          <p:cNvSpPr txBox="1"/>
          <p:nvPr/>
        </p:nvSpPr>
        <p:spPr>
          <a:xfrm>
            <a:off x="1042262" y="824404"/>
            <a:ext cx="100351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Aptos Black" panose="020B0004020202020204" pitchFamily="34" charset="0"/>
              </a:rPr>
              <a:t>Lineamientos para Conferencistas</a:t>
            </a:r>
          </a:p>
          <a:p>
            <a:pPr algn="ctr"/>
            <a:r>
              <a:rPr lang="es-MX" sz="4000" b="1" dirty="0">
                <a:latin typeface="Aptos Black" panose="020B0004020202020204" pitchFamily="34" charset="0"/>
              </a:rPr>
              <a:t>en el </a:t>
            </a:r>
          </a:p>
          <a:p>
            <a:pPr algn="ctr"/>
            <a:r>
              <a:rPr lang="es-MX" sz="4000" b="1" dirty="0">
                <a:latin typeface="Aptos Black" panose="020B0004020202020204" pitchFamily="34" charset="0"/>
              </a:rPr>
              <a:t>XIII Congreso Mexicano del Asfalto</a:t>
            </a:r>
          </a:p>
          <a:p>
            <a:pPr algn="ctr"/>
            <a:endParaRPr lang="es-MX" sz="4000" b="1" strike="sngStrike" dirty="0">
              <a:latin typeface="Aptos Black" panose="020B0004020202020204" pitchFamily="34" charset="0"/>
            </a:endParaRPr>
          </a:p>
          <a:p>
            <a:pPr algn="ctr"/>
            <a:r>
              <a:rPr lang="es-MX" sz="4000" b="1" dirty="0">
                <a:latin typeface="Aptos Black" panose="020B0004020202020204" pitchFamily="34" charset="0"/>
              </a:rPr>
              <a:t> AMAAC</a:t>
            </a:r>
          </a:p>
          <a:p>
            <a:pPr algn="ctr"/>
            <a:endParaRPr lang="es-MX" sz="4000" b="1" dirty="0">
              <a:latin typeface="Aptos Black" panose="020B00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8C971BD-779C-5D33-B8BF-592DA99CEB99}"/>
              </a:ext>
            </a:extLst>
          </p:cNvPr>
          <p:cNvSpPr txBox="1"/>
          <p:nvPr/>
        </p:nvSpPr>
        <p:spPr>
          <a:xfrm>
            <a:off x="129796" y="5555261"/>
            <a:ext cx="11842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XIII Congreso Mexicano del Asfalto. 20, 21y 22 de agosto de 2025, Cancún, Quintana ROO, México</a:t>
            </a:r>
            <a:r>
              <a:rPr lang="es-MX" b="1" dirty="0"/>
              <a:t> </a:t>
            </a:r>
            <a:endParaRPr lang="es-ES_trad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614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2527FA6-32C9-080A-4DAA-E779A343F8E5}"/>
              </a:ext>
            </a:extLst>
          </p:cNvPr>
          <p:cNvSpPr txBox="1"/>
          <p:nvPr/>
        </p:nvSpPr>
        <p:spPr>
          <a:xfrm>
            <a:off x="6926297" y="289965"/>
            <a:ext cx="4846320" cy="714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Duis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aute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irure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 dolor in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reprehenderit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 in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voluptate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velit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esse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cillum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 dolore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eu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fugiat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nulla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pariatur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5B5CAAF-7731-1CD0-7B9E-C2580C189554}"/>
              </a:ext>
            </a:extLst>
          </p:cNvPr>
          <p:cNvSpPr txBox="1"/>
          <p:nvPr/>
        </p:nvSpPr>
        <p:spPr>
          <a:xfrm>
            <a:off x="6970542" y="1434137"/>
            <a:ext cx="4846320" cy="714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Duis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aute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irure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 dolor in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reprehenderit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 in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voluptate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velit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esse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cillum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 dolore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eu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fugiat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nulla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pariatur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1A39C64-E997-2862-7907-78CA10123BC6}"/>
              </a:ext>
            </a:extLst>
          </p:cNvPr>
          <p:cNvSpPr txBox="1"/>
          <p:nvPr/>
        </p:nvSpPr>
        <p:spPr>
          <a:xfrm>
            <a:off x="7014787" y="2638741"/>
            <a:ext cx="4846320" cy="714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Duis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aute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irure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 dolor in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reprehenderit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 in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voluptate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velit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esse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cillum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 dolore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eu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fugiat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nulla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pariatur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.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245E7B2-9277-A7E3-3175-E47B8658FEA4}"/>
              </a:ext>
            </a:extLst>
          </p:cNvPr>
          <p:cNvSpPr txBox="1"/>
          <p:nvPr/>
        </p:nvSpPr>
        <p:spPr>
          <a:xfrm>
            <a:off x="7044284" y="3748283"/>
            <a:ext cx="4846320" cy="714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Duis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aute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irure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 dolor in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reprehenderit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 in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voluptate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velit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esse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cillum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 dolore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eu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fugiat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nulla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pariatur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.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9D7C8F0-CD2A-0A8A-002B-BE5647211ABE}"/>
              </a:ext>
            </a:extLst>
          </p:cNvPr>
          <p:cNvSpPr txBox="1"/>
          <p:nvPr/>
        </p:nvSpPr>
        <p:spPr>
          <a:xfrm>
            <a:off x="7044284" y="5007179"/>
            <a:ext cx="4846320" cy="714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Duis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aute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irure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 dolor in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reprehenderit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 in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voluptate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velit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esse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cillum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 dolore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eu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fugiat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nulla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 </a:t>
            </a:r>
            <a:r>
              <a:rPr lang="en-US" sz="1800" dirty="0" err="1">
                <a:latin typeface="Codec Pro"/>
                <a:ea typeface="Codec Pro"/>
                <a:cs typeface="Codec Pro"/>
                <a:sym typeface="Codec Pro"/>
              </a:rPr>
              <a:t>pariatur</a:t>
            </a:r>
            <a:r>
              <a:rPr lang="en-US" sz="1800" dirty="0">
                <a:latin typeface="Codec Pro"/>
                <a:ea typeface="Codec Pro"/>
                <a:cs typeface="Codec Pro"/>
                <a:sym typeface="Codec Pro"/>
              </a:rPr>
              <a:t>. 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56AC3D40-78E3-8E88-F244-B5771DA5B3DE}"/>
              </a:ext>
            </a:extLst>
          </p:cNvPr>
          <p:cNvGrpSpPr/>
          <p:nvPr/>
        </p:nvGrpSpPr>
        <p:grpSpPr>
          <a:xfrm>
            <a:off x="5857844" y="392314"/>
            <a:ext cx="722176" cy="691057"/>
            <a:chOff x="5857844" y="392314"/>
            <a:chExt cx="722176" cy="691057"/>
          </a:xfrm>
        </p:grpSpPr>
        <p:pic>
          <p:nvPicPr>
            <p:cNvPr id="3" name="Imagen 2" descr="Imagen que contiene cadena, béisbol, noche&#10;&#10;El contenido generado por IA puede ser incorrecto.">
              <a:extLst>
                <a:ext uri="{FF2B5EF4-FFF2-40B4-BE49-F238E27FC236}">
                  <a16:creationId xmlns:a16="http://schemas.microsoft.com/office/drawing/2014/main" id="{0F72E321-04BF-102E-69B5-618DC6D0C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2185" t="19548" r="22731" b="19096"/>
            <a:stretch>
              <a:fillRect/>
            </a:stretch>
          </p:blipFill>
          <p:spPr>
            <a:xfrm>
              <a:off x="5881610" y="392314"/>
              <a:ext cx="620424" cy="691057"/>
            </a:xfrm>
            <a:prstGeom prst="rect">
              <a:avLst/>
            </a:prstGeom>
          </p:spPr>
        </p:pic>
        <p:sp>
          <p:nvSpPr>
            <p:cNvPr id="69" name="TextBox 29">
              <a:extLst>
                <a:ext uri="{FF2B5EF4-FFF2-40B4-BE49-F238E27FC236}">
                  <a16:creationId xmlns:a16="http://schemas.microsoft.com/office/drawing/2014/main" id="{EABB7347-50A5-4144-A70F-11EA81BBA292}"/>
                </a:ext>
              </a:extLst>
            </p:cNvPr>
            <p:cNvSpPr txBox="1"/>
            <p:nvPr/>
          </p:nvSpPr>
          <p:spPr>
            <a:xfrm>
              <a:off x="5857844" y="561102"/>
              <a:ext cx="722176" cy="3847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970"/>
                </a:lnSpc>
              </a:pPr>
              <a:r>
                <a:rPr lang="en-US" sz="2884" b="1" spc="196" dirty="0">
                  <a:latin typeface="Codec Pro Ultra-Bold"/>
                  <a:ea typeface="Codec Pro Ultra-Bold"/>
                  <a:cs typeface="Codec Pro Ultra-Bold"/>
                  <a:sym typeface="Codec Pro Ultra-Bold"/>
                </a:rPr>
                <a:t>01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B1592094-0D8E-C583-923A-1660206A7BB7}"/>
              </a:ext>
            </a:extLst>
          </p:cNvPr>
          <p:cNvGrpSpPr/>
          <p:nvPr/>
        </p:nvGrpSpPr>
        <p:grpSpPr>
          <a:xfrm>
            <a:off x="5907398" y="1526193"/>
            <a:ext cx="722176" cy="691057"/>
            <a:chOff x="5857844" y="392314"/>
            <a:chExt cx="722176" cy="691057"/>
          </a:xfrm>
        </p:grpSpPr>
        <p:pic>
          <p:nvPicPr>
            <p:cNvPr id="14" name="Imagen 13" descr="Imagen que contiene cadena, béisbol, noche&#10;&#10;El contenido generado por IA puede ser incorrecto.">
              <a:extLst>
                <a:ext uri="{FF2B5EF4-FFF2-40B4-BE49-F238E27FC236}">
                  <a16:creationId xmlns:a16="http://schemas.microsoft.com/office/drawing/2014/main" id="{1D56A9E0-F9EC-4C71-A4B9-275F1DDE2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2185" t="19548" r="22731" b="19096"/>
            <a:stretch>
              <a:fillRect/>
            </a:stretch>
          </p:blipFill>
          <p:spPr>
            <a:xfrm>
              <a:off x="5881610" y="392314"/>
              <a:ext cx="620424" cy="691057"/>
            </a:xfrm>
            <a:prstGeom prst="rect">
              <a:avLst/>
            </a:prstGeom>
          </p:spPr>
        </p:pic>
        <p:sp>
          <p:nvSpPr>
            <p:cNvPr id="15" name="TextBox 29">
              <a:extLst>
                <a:ext uri="{FF2B5EF4-FFF2-40B4-BE49-F238E27FC236}">
                  <a16:creationId xmlns:a16="http://schemas.microsoft.com/office/drawing/2014/main" id="{51C6D198-35DD-B264-DFD3-FEC467A068DC}"/>
                </a:ext>
              </a:extLst>
            </p:cNvPr>
            <p:cNvSpPr txBox="1"/>
            <p:nvPr/>
          </p:nvSpPr>
          <p:spPr>
            <a:xfrm>
              <a:off x="5857844" y="561102"/>
              <a:ext cx="722176" cy="3847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970"/>
                </a:lnSpc>
              </a:pPr>
              <a:r>
                <a:rPr lang="en-US" sz="2884" b="1" spc="196" dirty="0">
                  <a:latin typeface="Codec Pro Ultra-Bold"/>
                  <a:ea typeface="Codec Pro Ultra-Bold"/>
                  <a:cs typeface="Codec Pro Ultra-Bold"/>
                  <a:sym typeface="Codec Pro Ultra-Bold"/>
                </a:rPr>
                <a:t>02</a:t>
              </a: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F92F0A3B-E468-5852-51A7-77C9584C44FF}"/>
              </a:ext>
            </a:extLst>
          </p:cNvPr>
          <p:cNvGrpSpPr/>
          <p:nvPr/>
        </p:nvGrpSpPr>
        <p:grpSpPr>
          <a:xfrm>
            <a:off x="5933601" y="2691312"/>
            <a:ext cx="722176" cy="691057"/>
            <a:chOff x="5857844" y="392314"/>
            <a:chExt cx="722176" cy="691057"/>
          </a:xfrm>
        </p:grpSpPr>
        <p:pic>
          <p:nvPicPr>
            <p:cNvPr id="17" name="Imagen 16" descr="Imagen que contiene cadena, béisbol, noche&#10;&#10;El contenido generado por IA puede ser incorrecto.">
              <a:extLst>
                <a:ext uri="{FF2B5EF4-FFF2-40B4-BE49-F238E27FC236}">
                  <a16:creationId xmlns:a16="http://schemas.microsoft.com/office/drawing/2014/main" id="{7929311F-12FB-8BF1-872A-479198165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2185" t="19548" r="22731" b="19096"/>
            <a:stretch>
              <a:fillRect/>
            </a:stretch>
          </p:blipFill>
          <p:spPr>
            <a:xfrm>
              <a:off x="5881610" y="392314"/>
              <a:ext cx="620424" cy="691057"/>
            </a:xfrm>
            <a:prstGeom prst="rect">
              <a:avLst/>
            </a:prstGeom>
          </p:spPr>
        </p:pic>
        <p:sp>
          <p:nvSpPr>
            <p:cNvPr id="18" name="TextBox 29">
              <a:extLst>
                <a:ext uri="{FF2B5EF4-FFF2-40B4-BE49-F238E27FC236}">
                  <a16:creationId xmlns:a16="http://schemas.microsoft.com/office/drawing/2014/main" id="{162E3E8C-0FE4-FA31-4D58-82CF9803DB90}"/>
                </a:ext>
              </a:extLst>
            </p:cNvPr>
            <p:cNvSpPr txBox="1"/>
            <p:nvPr/>
          </p:nvSpPr>
          <p:spPr>
            <a:xfrm>
              <a:off x="5857844" y="561102"/>
              <a:ext cx="722176" cy="3847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970"/>
                </a:lnSpc>
              </a:pPr>
              <a:r>
                <a:rPr lang="en-US" sz="2884" b="1" spc="196" dirty="0">
                  <a:latin typeface="Codec Pro Ultra-Bold"/>
                  <a:ea typeface="Codec Pro Ultra-Bold"/>
                  <a:cs typeface="Codec Pro Ultra-Bold"/>
                  <a:sym typeface="Codec Pro Ultra-Bold"/>
                </a:rPr>
                <a:t>03</a:t>
              </a: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EEB609E0-4B4E-6436-4053-ED140A1BDED8}"/>
              </a:ext>
            </a:extLst>
          </p:cNvPr>
          <p:cNvGrpSpPr/>
          <p:nvPr/>
        </p:nvGrpSpPr>
        <p:grpSpPr>
          <a:xfrm>
            <a:off x="5886034" y="3817238"/>
            <a:ext cx="722176" cy="691057"/>
            <a:chOff x="5857844" y="392314"/>
            <a:chExt cx="722176" cy="691057"/>
          </a:xfrm>
        </p:grpSpPr>
        <p:pic>
          <p:nvPicPr>
            <p:cNvPr id="20" name="Imagen 19" descr="Imagen que contiene cadena, béisbol, noche&#10;&#10;El contenido generado por IA puede ser incorrecto.">
              <a:extLst>
                <a:ext uri="{FF2B5EF4-FFF2-40B4-BE49-F238E27FC236}">
                  <a16:creationId xmlns:a16="http://schemas.microsoft.com/office/drawing/2014/main" id="{4C984471-3219-EF6A-FA68-A22C76879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2185" t="19548" r="22731" b="19096"/>
            <a:stretch>
              <a:fillRect/>
            </a:stretch>
          </p:blipFill>
          <p:spPr>
            <a:xfrm>
              <a:off x="5881610" y="392314"/>
              <a:ext cx="620424" cy="691057"/>
            </a:xfrm>
            <a:prstGeom prst="rect">
              <a:avLst/>
            </a:prstGeom>
          </p:spPr>
        </p:pic>
        <p:sp>
          <p:nvSpPr>
            <p:cNvPr id="21" name="TextBox 29">
              <a:extLst>
                <a:ext uri="{FF2B5EF4-FFF2-40B4-BE49-F238E27FC236}">
                  <a16:creationId xmlns:a16="http://schemas.microsoft.com/office/drawing/2014/main" id="{02BA5387-CD91-11D3-5E7F-8E6EB5201F6A}"/>
                </a:ext>
              </a:extLst>
            </p:cNvPr>
            <p:cNvSpPr txBox="1"/>
            <p:nvPr/>
          </p:nvSpPr>
          <p:spPr>
            <a:xfrm>
              <a:off x="5857844" y="561102"/>
              <a:ext cx="722176" cy="3847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970"/>
                </a:lnSpc>
              </a:pPr>
              <a:r>
                <a:rPr lang="en-US" sz="2884" b="1" spc="196" dirty="0">
                  <a:latin typeface="Codec Pro Ultra-Bold"/>
                  <a:ea typeface="Codec Pro Ultra-Bold"/>
                  <a:cs typeface="Codec Pro Ultra-Bold"/>
                  <a:sym typeface="Codec Pro Ultra-Bold"/>
                </a:rPr>
                <a:t>04</a:t>
              </a: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291B1A19-7E5E-8E03-E39B-2B35BE8C13C2}"/>
              </a:ext>
            </a:extLst>
          </p:cNvPr>
          <p:cNvGrpSpPr/>
          <p:nvPr/>
        </p:nvGrpSpPr>
        <p:grpSpPr>
          <a:xfrm>
            <a:off x="5928043" y="5030420"/>
            <a:ext cx="722176" cy="691057"/>
            <a:chOff x="5857844" y="392314"/>
            <a:chExt cx="722176" cy="691057"/>
          </a:xfrm>
        </p:grpSpPr>
        <p:pic>
          <p:nvPicPr>
            <p:cNvPr id="23" name="Imagen 22" descr="Imagen que contiene cadena, béisbol, noche&#10;&#10;El contenido generado por IA puede ser incorrecto.">
              <a:extLst>
                <a:ext uri="{FF2B5EF4-FFF2-40B4-BE49-F238E27FC236}">
                  <a16:creationId xmlns:a16="http://schemas.microsoft.com/office/drawing/2014/main" id="{B73E44DD-4004-3EB5-9B90-B9FE00D06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2185" t="19548" r="22731" b="19096"/>
            <a:stretch>
              <a:fillRect/>
            </a:stretch>
          </p:blipFill>
          <p:spPr>
            <a:xfrm>
              <a:off x="5881610" y="392314"/>
              <a:ext cx="620424" cy="691057"/>
            </a:xfrm>
            <a:prstGeom prst="rect">
              <a:avLst/>
            </a:prstGeom>
          </p:spPr>
        </p:pic>
        <p:sp>
          <p:nvSpPr>
            <p:cNvPr id="24" name="TextBox 29">
              <a:extLst>
                <a:ext uri="{FF2B5EF4-FFF2-40B4-BE49-F238E27FC236}">
                  <a16:creationId xmlns:a16="http://schemas.microsoft.com/office/drawing/2014/main" id="{B17DA4AC-DC45-D63F-D28D-60D78E329725}"/>
                </a:ext>
              </a:extLst>
            </p:cNvPr>
            <p:cNvSpPr txBox="1"/>
            <p:nvPr/>
          </p:nvSpPr>
          <p:spPr>
            <a:xfrm>
              <a:off x="5857844" y="561102"/>
              <a:ext cx="722176" cy="3847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970"/>
                </a:lnSpc>
              </a:pPr>
              <a:r>
                <a:rPr lang="en-US" sz="2884" b="1" spc="196" dirty="0">
                  <a:latin typeface="Codec Pro Ultra-Bold"/>
                  <a:ea typeface="Codec Pro Ultra-Bold"/>
                  <a:cs typeface="Codec Pro Ultra-Bold"/>
                  <a:sym typeface="Codec Pro Ultra-Bold"/>
                </a:rPr>
                <a:t>05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9860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ítulo 53">
            <a:extLst>
              <a:ext uri="{FF2B5EF4-FFF2-40B4-BE49-F238E27FC236}">
                <a16:creationId xmlns:a16="http://schemas.microsoft.com/office/drawing/2014/main" id="{CBCE0249-3A71-568E-9862-B6D15C714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222" y="74011"/>
            <a:ext cx="8080541" cy="59535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s-MX" dirty="0">
                <a:latin typeface="Aptos Black" panose="020B0004020202020204" pitchFamily="34" charset="0"/>
              </a:rPr>
              <a:t>Lineamientos para Conferencistas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C5B596B0-96FD-0936-D0F3-D6CBBB78183A}"/>
              </a:ext>
            </a:extLst>
          </p:cNvPr>
          <p:cNvSpPr/>
          <p:nvPr/>
        </p:nvSpPr>
        <p:spPr>
          <a:xfrm>
            <a:off x="1852641" y="5205962"/>
            <a:ext cx="461055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s-MX" sz="2400" b="1" cap="none" spc="0" dirty="0">
                <a:ln/>
                <a:solidFill>
                  <a:schemeClr val="accent4"/>
                </a:solidFill>
                <a:effectLst/>
              </a:rPr>
              <a:t>Si, es dentro de una imagen </a:t>
            </a:r>
          </a:p>
          <a:p>
            <a:r>
              <a:rPr lang="es-MX" sz="2400" b="1" cap="none" spc="0" dirty="0">
                <a:ln/>
                <a:solidFill>
                  <a:schemeClr val="accent4"/>
                </a:solidFill>
                <a:effectLst/>
              </a:rPr>
              <a:t>y es pequeña </a:t>
            </a:r>
            <a:r>
              <a:rPr lang="es-MX" sz="2400" b="1" dirty="0">
                <a:ln/>
                <a:solidFill>
                  <a:schemeClr val="accent4"/>
                </a:solidFill>
              </a:rPr>
              <a:t>No hay problema</a:t>
            </a:r>
            <a:endParaRPr lang="es-MX" sz="2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88727E9-1B1A-6ADF-7363-E90656A6E30C}"/>
              </a:ext>
            </a:extLst>
          </p:cNvPr>
          <p:cNvSpPr/>
          <p:nvPr/>
        </p:nvSpPr>
        <p:spPr>
          <a:xfrm>
            <a:off x="8458441" y="5621461"/>
            <a:ext cx="307167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s-MX" sz="2400" b="1" cap="none" spc="0" dirty="0">
                <a:ln/>
                <a:solidFill>
                  <a:schemeClr val="accent4"/>
                </a:solidFill>
                <a:effectLst/>
              </a:rPr>
              <a:t>Asi no, es permitido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F3107D4-137F-AD7A-F57F-E48BDCD75B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955"/>
          <a:stretch/>
        </p:blipFill>
        <p:spPr>
          <a:xfrm>
            <a:off x="5862029" y="3257670"/>
            <a:ext cx="2722418" cy="1685884"/>
          </a:xfrm>
          <a:prstGeom prst="rect">
            <a:avLst/>
          </a:prstGeom>
        </p:spPr>
      </p:pic>
      <p:sp>
        <p:nvSpPr>
          <p:cNvPr id="7" name="Título 53">
            <a:extLst>
              <a:ext uri="{FF2B5EF4-FFF2-40B4-BE49-F238E27FC236}">
                <a16:creationId xmlns:a16="http://schemas.microsoft.com/office/drawing/2014/main" id="{501B10D0-3541-9FFA-A8F9-8752EBDECF1A}"/>
              </a:ext>
            </a:extLst>
          </p:cNvPr>
          <p:cNvSpPr txBox="1">
            <a:spLocks/>
          </p:cNvSpPr>
          <p:nvPr/>
        </p:nvSpPr>
        <p:spPr>
          <a:xfrm>
            <a:off x="2691574" y="1765815"/>
            <a:ext cx="8080541" cy="9347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ileron Bold" pitchFamily="2" charset="77"/>
                <a:ea typeface="+mj-ea"/>
                <a:cs typeface="+mj-cs"/>
              </a:defRPr>
            </a:lvl1pPr>
          </a:lstStyle>
          <a:p>
            <a:r>
              <a:rPr lang="es-MX" sz="1800" dirty="0">
                <a:latin typeface="Montserrat" pitchFamily="2" charset="77"/>
                <a:ea typeface="Arial Unicode MS" panose="020B0604020202020204" pitchFamily="34" charset="-128"/>
                <a:cs typeface="Times New Roman" panose="02020603050405020304" pitchFamily="18" charset="0"/>
              </a:rPr>
              <a:t>No se debe mencionar </a:t>
            </a:r>
            <a:r>
              <a:rPr lang="es-MX" sz="1800" dirty="0">
                <a:highlight>
                  <a:srgbClr val="FFFF00"/>
                </a:highlight>
                <a:latin typeface="Montserrat" pitchFamily="2" charset="77"/>
                <a:ea typeface="Arial Unicode MS" panose="020B0604020202020204" pitchFamily="34" charset="-128"/>
                <a:cs typeface="Times New Roman" panose="02020603050405020304" pitchFamily="18" charset="0"/>
              </a:rPr>
              <a:t>marcas comerciales ni empresas </a:t>
            </a:r>
            <a:r>
              <a:rPr lang="es-MX" sz="1800" dirty="0">
                <a:latin typeface="Montserrat" pitchFamily="2" charset="77"/>
                <a:ea typeface="Arial Unicode MS" panose="020B0604020202020204" pitchFamily="34" charset="-128"/>
                <a:cs typeface="Times New Roman" panose="02020603050405020304" pitchFamily="18" charset="0"/>
              </a:rPr>
              <a:t>durante el desarrollo la presentación.</a:t>
            </a:r>
            <a:r>
              <a:rPr lang="es-MX" dirty="0"/>
              <a:t> </a:t>
            </a:r>
            <a:endParaRPr lang="es-ES_tradnl" dirty="0"/>
          </a:p>
        </p:txBody>
      </p:sp>
      <p:sp>
        <p:nvSpPr>
          <p:cNvPr id="11" name="Título 53">
            <a:extLst>
              <a:ext uri="{FF2B5EF4-FFF2-40B4-BE49-F238E27FC236}">
                <a16:creationId xmlns:a16="http://schemas.microsoft.com/office/drawing/2014/main" id="{9A764EA9-6C3B-80DA-0224-835A95D84FC9}"/>
              </a:ext>
            </a:extLst>
          </p:cNvPr>
          <p:cNvSpPr txBox="1">
            <a:spLocks/>
          </p:cNvSpPr>
          <p:nvPr/>
        </p:nvSpPr>
        <p:spPr>
          <a:xfrm>
            <a:off x="2691574" y="959510"/>
            <a:ext cx="8080541" cy="9347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ileron Bold" pitchFamily="2" charset="77"/>
                <a:ea typeface="+mj-ea"/>
                <a:cs typeface="+mj-cs"/>
              </a:defRPr>
            </a:lvl1pPr>
          </a:lstStyle>
          <a:p>
            <a:r>
              <a:rPr lang="es-MX" sz="1800" dirty="0">
                <a:latin typeface="Montserrat" pitchFamily="2" charset="77"/>
                <a:ea typeface="Arial Unicode MS" panose="020B0604020202020204" pitchFamily="34" charset="-128"/>
                <a:cs typeface="Times New Roman" panose="02020603050405020304" pitchFamily="18" charset="0"/>
              </a:rPr>
              <a:t>Los conferencistas deben cumplir los lineamientos establecidos por la AMAAC durante su presentación.</a:t>
            </a:r>
            <a:endParaRPr lang="es-ES_tradnl" dirty="0"/>
          </a:p>
        </p:txBody>
      </p:sp>
      <p:pic>
        <p:nvPicPr>
          <p:cNvPr id="12" name="Imagen 11" descr="Imagen que contiene oscuro, tabla, computadora&#10;&#10;El contenido generado por IA puede ser incorrecto.">
            <a:extLst>
              <a:ext uri="{FF2B5EF4-FFF2-40B4-BE49-F238E27FC236}">
                <a16:creationId xmlns:a16="http://schemas.microsoft.com/office/drawing/2014/main" id="{10519580-0578-20A6-90C6-3D63F77F8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453" y="1046911"/>
            <a:ext cx="192177" cy="192177"/>
          </a:xfrm>
          <a:prstGeom prst="rect">
            <a:avLst/>
          </a:prstGeom>
        </p:spPr>
      </p:pic>
      <p:pic>
        <p:nvPicPr>
          <p:cNvPr id="16" name="Marcador de contenido 15" descr="Imagen que contiene Texto&#10;&#10;El contenido generado por IA puede ser incorrecto.">
            <a:extLst>
              <a:ext uri="{FF2B5EF4-FFF2-40B4-BE49-F238E27FC236}">
                <a16:creationId xmlns:a16="http://schemas.microsoft.com/office/drawing/2014/main" id="{935CF431-9B82-8649-AD46-413A84F0D4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699832" y="2633038"/>
            <a:ext cx="2435931" cy="2935147"/>
          </a:xfr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79CF374D-921C-893D-AEE1-62E396EC40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6287" y="2815264"/>
            <a:ext cx="3705742" cy="2124371"/>
          </a:xfrm>
          <a:prstGeom prst="rect">
            <a:avLst/>
          </a:prstGeom>
        </p:spPr>
      </p:pic>
      <p:pic>
        <p:nvPicPr>
          <p:cNvPr id="19" name="Marcador de contenido 15" descr="Imagen que contiene Texto&#10;&#10;El contenido generado por IA puede ser incorrecto.">
            <a:extLst>
              <a:ext uri="{FF2B5EF4-FFF2-40B4-BE49-F238E27FC236}">
                <a16:creationId xmlns:a16="http://schemas.microsoft.com/office/drawing/2014/main" id="{E96EDE2A-598B-783A-1B49-E3B175F1E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8956" y="3544170"/>
            <a:ext cx="201087" cy="24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92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C85AF920-2F69-6C57-A8A8-85923C222E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_tradnl" dirty="0"/>
              <a:t>Primera diapositiva</a:t>
            </a:r>
          </a:p>
          <a:p>
            <a:endParaRPr lang="es-ES_tradnl" dirty="0"/>
          </a:p>
          <a:p>
            <a:r>
              <a:rPr lang="es-ES_tradnl" dirty="0"/>
              <a:t>Ponente: Juan Pérez</a:t>
            </a:r>
          </a:p>
          <a:p>
            <a:r>
              <a:rPr lang="es-ES_tradnl" dirty="0"/>
              <a:t>Contacto:  @gmail.com</a:t>
            </a:r>
          </a:p>
          <a:p>
            <a:pPr marL="0" indent="0">
              <a:buNone/>
            </a:pPr>
            <a:r>
              <a:rPr lang="es-ES_tradnl" dirty="0"/>
              <a:t> </a:t>
            </a:r>
          </a:p>
          <a:p>
            <a:endParaRPr lang="es-ES_tradnl" dirty="0"/>
          </a:p>
          <a:p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7716EC-52D1-4A94-0DBF-5AE0B41C14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11622" y="2403548"/>
            <a:ext cx="4700058" cy="3599316"/>
          </a:xfrm>
        </p:spPr>
        <p:txBody>
          <a:bodyPr/>
          <a:lstStyle/>
          <a:p>
            <a:r>
              <a:rPr lang="es-ES_tradnl" dirty="0"/>
              <a:t>Última diapositiva</a:t>
            </a:r>
          </a:p>
          <a:p>
            <a:endParaRPr lang="es-ES_tradnl" dirty="0"/>
          </a:p>
          <a:p>
            <a:r>
              <a:rPr lang="es-ES_tradnl" dirty="0"/>
              <a:t>Ponente: Juan Pérez</a:t>
            </a:r>
          </a:p>
          <a:p>
            <a:r>
              <a:rPr lang="es-ES_tradnl" dirty="0"/>
              <a:t>Contacto:  @gmail.com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D1F4C41B-65D1-251C-B7A3-87AE6BD1D4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84833" y="1197679"/>
            <a:ext cx="8778240" cy="1080938"/>
          </a:xfrm>
          <a:prstGeom prst="rect">
            <a:avLst/>
          </a:prstGeom>
        </p:spPr>
        <p:txBody>
          <a:bodyPr/>
          <a:lstStyle/>
          <a:p>
            <a:r>
              <a:rPr lang="es-MX" sz="1800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Sólo se podrá incluir el logotipo de la empresa en la primera y última diapositiva de la presentación.</a:t>
            </a:r>
            <a:endParaRPr lang="es-ES_tradnl" dirty="0"/>
          </a:p>
        </p:txBody>
      </p:sp>
      <p:sp>
        <p:nvSpPr>
          <p:cNvPr id="7" name="Título 53">
            <a:extLst>
              <a:ext uri="{FF2B5EF4-FFF2-40B4-BE49-F238E27FC236}">
                <a16:creationId xmlns:a16="http://schemas.microsoft.com/office/drawing/2014/main" id="{71476C53-C927-F8E4-08B6-3B0750B502F8}"/>
              </a:ext>
            </a:extLst>
          </p:cNvPr>
          <p:cNvSpPr txBox="1">
            <a:spLocks/>
          </p:cNvSpPr>
          <p:nvPr/>
        </p:nvSpPr>
        <p:spPr>
          <a:xfrm>
            <a:off x="3055222" y="74011"/>
            <a:ext cx="8080541" cy="59535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Aileron 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 dirty="0">
                <a:latin typeface="Aptos Black" panose="020B0004020202020204" pitchFamily="34" charset="0"/>
              </a:rPr>
              <a:t>Lineamientos para Conferencistas</a:t>
            </a:r>
          </a:p>
        </p:txBody>
      </p:sp>
      <p:pic>
        <p:nvPicPr>
          <p:cNvPr id="10" name="Imagen 9" descr="Imagen que contiene Texto&#10;&#10;El contenido generado por IA puede ser incorrecto.">
            <a:extLst>
              <a:ext uri="{FF2B5EF4-FFF2-40B4-BE49-F238E27FC236}">
                <a16:creationId xmlns:a16="http://schemas.microsoft.com/office/drawing/2014/main" id="{94DA9884-6C79-E148-CBCA-7C9A7D018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920" y="4430950"/>
            <a:ext cx="547158" cy="659291"/>
          </a:xfrm>
          <a:prstGeom prst="rect">
            <a:avLst/>
          </a:prstGeom>
        </p:spPr>
      </p:pic>
      <p:pic>
        <p:nvPicPr>
          <p:cNvPr id="12" name="Imagen 11" descr="Imagen que contiene Texto&#10;&#10;El contenido generado por IA puede ser incorrecto.">
            <a:extLst>
              <a:ext uri="{FF2B5EF4-FFF2-40B4-BE49-F238E27FC236}">
                <a16:creationId xmlns:a16="http://schemas.microsoft.com/office/drawing/2014/main" id="{F5CDB64E-5CBA-BA40-83DC-EEB0C5027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8072" y="4430949"/>
            <a:ext cx="547158" cy="659291"/>
          </a:xfrm>
          <a:prstGeom prst="rect">
            <a:avLst/>
          </a:prstGeom>
        </p:spPr>
      </p:pic>
      <p:pic>
        <p:nvPicPr>
          <p:cNvPr id="13" name="Imagen 12" descr="Imagen que contiene oscuro, tabla, computadora&#10;&#10;El contenido generado por IA puede ser incorrecto.">
            <a:extLst>
              <a:ext uri="{FF2B5EF4-FFF2-40B4-BE49-F238E27FC236}">
                <a16:creationId xmlns:a16="http://schemas.microsoft.com/office/drawing/2014/main" id="{C773341B-3212-2117-CFE4-48E906125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656" y="1252358"/>
            <a:ext cx="192177" cy="19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85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ítulo 53">
            <a:extLst>
              <a:ext uri="{FF2B5EF4-FFF2-40B4-BE49-F238E27FC236}">
                <a16:creationId xmlns:a16="http://schemas.microsoft.com/office/drawing/2014/main" id="{CBCE0249-3A71-568E-9862-B6D15C714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9834" y="1716422"/>
            <a:ext cx="9371191" cy="934702"/>
          </a:xfrm>
          <a:prstGeom prst="rect">
            <a:avLst/>
          </a:prstGeom>
        </p:spPr>
        <p:txBody>
          <a:bodyPr/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es-MX" sz="1800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No se debe portar logotipo o marcas comerciales de la empresa (excepto ponentes invitados de dependencias gubernamentales).</a:t>
            </a:r>
            <a:endParaRPr lang="es-MX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ítulo 53">
            <a:extLst>
              <a:ext uri="{FF2B5EF4-FFF2-40B4-BE49-F238E27FC236}">
                <a16:creationId xmlns:a16="http://schemas.microsoft.com/office/drawing/2014/main" id="{37663DB6-A456-06C3-CF1A-7A4E075EAEF8}"/>
              </a:ext>
            </a:extLst>
          </p:cNvPr>
          <p:cNvSpPr txBox="1">
            <a:spLocks/>
          </p:cNvSpPr>
          <p:nvPr/>
        </p:nvSpPr>
        <p:spPr>
          <a:xfrm>
            <a:off x="2502960" y="191706"/>
            <a:ext cx="8080541" cy="59535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Aileron 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MX" dirty="0">
                <a:latin typeface="Aptos Black" panose="020B0004020202020204" pitchFamily="34" charset="0"/>
              </a:rPr>
              <a:t>Lineamientos para Conferencistas</a:t>
            </a:r>
          </a:p>
        </p:txBody>
      </p:sp>
      <p:pic>
        <p:nvPicPr>
          <p:cNvPr id="10" name="Imagen 9" descr="Imagen que contiene oscuro, tabla, computadora&#10;&#10;El contenido generado por IA puede ser incorrecto.">
            <a:extLst>
              <a:ext uri="{FF2B5EF4-FFF2-40B4-BE49-F238E27FC236}">
                <a16:creationId xmlns:a16="http://schemas.microsoft.com/office/drawing/2014/main" id="{2ABCB915-779F-1266-474D-E0C341F1A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630" y="1866061"/>
            <a:ext cx="192177" cy="192177"/>
          </a:xfrm>
          <a:prstGeom prst="rect">
            <a:avLst/>
          </a:prstGeom>
        </p:spPr>
      </p:pic>
      <p:pic>
        <p:nvPicPr>
          <p:cNvPr id="4" name="Imagen 3" descr="Hombre de pie con traje de color negro&#10;&#10;El contenido generado por IA puede ser incorrecto.">
            <a:extLst>
              <a:ext uri="{FF2B5EF4-FFF2-40B4-BE49-F238E27FC236}">
                <a16:creationId xmlns:a16="http://schemas.microsoft.com/office/drawing/2014/main" id="{E3A2246F-E320-A148-E27D-AC76FFDE4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786" y="2651125"/>
            <a:ext cx="2528428" cy="357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28687"/>
      </p:ext>
    </p:extLst>
  </p:cSld>
  <p:clrMapOvr>
    <a:masterClrMapping/>
  </p:clrMapOvr>
</p:sld>
</file>

<file path=ppt/theme/theme1.xml><?xml version="1.0" encoding="utf-8"?>
<a:theme xmlns:a="http://schemas.openxmlformats.org/drawingml/2006/main" name="Berlín">
  <a:themeElements>
    <a:clrScheme name="Marquesina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_Plantilla_XIII_CMA_2025_V03_250711 v2" id="{5D631128-C312-4BF0-B1E9-00E9BBB7D84F}" vid="{28DF2E83-B113-42BB-9466-BF5BBC0A91B5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1_Plantilla_XIII_CMA_2025_V03_250711 v2</Template>
  <TotalTime>20</TotalTime>
  <Words>625</Words>
  <Application>Microsoft Office PowerPoint</Application>
  <PresentationFormat>Panorámica</PresentationFormat>
  <Paragraphs>62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30" baseType="lpstr">
      <vt:lpstr>Aileron</vt:lpstr>
      <vt:lpstr>Aileron Bold</vt:lpstr>
      <vt:lpstr>Aptos</vt:lpstr>
      <vt:lpstr>Aptos Black</vt:lpstr>
      <vt:lpstr>Arial</vt:lpstr>
      <vt:lpstr>Calibri</vt:lpstr>
      <vt:lpstr>Codec Pro</vt:lpstr>
      <vt:lpstr>Codec Pro Ultra-Bold</vt:lpstr>
      <vt:lpstr>Montserrat</vt:lpstr>
      <vt:lpstr>Times New Roman</vt:lpstr>
      <vt:lpstr>Trebuchet MS</vt:lpstr>
      <vt:lpstr>Berlín</vt:lpstr>
      <vt:lpstr>Presentación de PowerPoint</vt:lpstr>
      <vt:lpstr>Lineamientos para Conferencistas en el  XIII Congreso Mexicano del Asfalto </vt:lpstr>
      <vt:lpstr>Título de la presentación</vt:lpstr>
      <vt:lpstr>Presentación de PowerPoint</vt:lpstr>
      <vt:lpstr>Presentación de PowerPoint</vt:lpstr>
      <vt:lpstr>Presentación de PowerPoint</vt:lpstr>
      <vt:lpstr>Lineamientos para Conferencistas</vt:lpstr>
      <vt:lpstr>Sólo se podrá incluir el logotipo de la empresa en la primera y última diapositiva de la presentación.</vt:lpstr>
      <vt:lpstr>No se debe portar logotipo o marcas comerciales de la empresa (excepto ponentes invitados de dependencias gubernamentales).</vt:lpstr>
      <vt:lpstr>El conferencista debe enviar su presentación en formato PowerPoint al correo vpt@amaac.org.mx y ctecnica@amaac.org.mx , con fecha límite de entrega el el 08 de agosto de 2025 con el asunto: Presentación del artículo para el XIII CMA.    El nombre del archivo que envíe deberá contener únicamente: PRIMER Y SEGUNDO APELLIDO DEL PONENTE, SEGUIDOS DE LA(S) INICIAL(ES) DE SU(S) NOMBRE(S), SEGUIDO DE LAS PRIMERAS TRES PALABRAS DEL TÍTULO DE SU TRABAJO.  EJEMPLO: Nombre del ponente: Juan Luis Pérez Velázquez. Título del trabajo técnico:  “Evaluación del Desempeño Mecánico y Ambiental de Mezclas Asfálticas con Contenido  de RAP en Climas Cálidos”.  El nombre del archivo deberá ser: Pérez Velázquez JL Evaluación del Desempeño.pptx Adjuntar al correo electrónico el currículo resumido, máximo media página y una fotografía del ponente</vt:lpstr>
      <vt:lpstr>El conferencista deberá presentarse en la sala asignada en el programa una hora previo al inicio de su sesión y ubicarse en los asientos designados para ello.</vt:lpstr>
      <vt:lpstr>Las presentaciones estarán limitadas a 20 minutos, el conferencista debe ajustarse al tiempo designado para evitar ser interrumpidos.</vt:lpstr>
      <vt:lpstr>Al finalizar las presentaciones de la sesión, según lo indique el moderador de la sesión, habrá un espacio para preguntas y respuestas, si se está en tiempo de acuerdo con el programa </vt:lpstr>
      <vt:lpstr>Para participar como Conferencista, realizar su inscripción al evento por medio del enlace:  https://www.amaac.org.mx/xiiicma-registro 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Raúl   Orozco</dc:creator>
  <cp:lastModifiedBy>Raúl   Orozco</cp:lastModifiedBy>
  <cp:revision>1</cp:revision>
  <dcterms:created xsi:type="dcterms:W3CDTF">2025-07-21T16:55:01Z</dcterms:created>
  <dcterms:modified xsi:type="dcterms:W3CDTF">2025-07-21T17:15:18Z</dcterms:modified>
</cp:coreProperties>
</file>